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11" embedTrueTypeFonts="1" saveSubsetFonts="1">
  <p:sldMasterIdLst>
    <p:sldMasterId id="2147483648" r:id="rId1"/>
    <p:sldMasterId id="2147483662" r:id="rId2"/>
    <p:sldMasterId id="2147483674" r:id="rId3"/>
    <p:sldMasterId id="2147483686" r:id="rId4"/>
    <p:sldMasterId id="2147483698" r:id="rId5"/>
  </p:sldMasterIdLst>
  <p:notesMasterIdLst>
    <p:notesMasterId r:id="rId23"/>
  </p:notesMasterIdLst>
  <p:sldIdLst>
    <p:sldId id="318" r:id="rId6"/>
    <p:sldId id="327" r:id="rId7"/>
    <p:sldId id="330" r:id="rId8"/>
    <p:sldId id="310" r:id="rId9"/>
    <p:sldId id="335" r:id="rId10"/>
    <p:sldId id="275" r:id="rId11"/>
    <p:sldId id="332" r:id="rId12"/>
    <p:sldId id="287" r:id="rId13"/>
    <p:sldId id="336" r:id="rId14"/>
    <p:sldId id="295" r:id="rId15"/>
    <p:sldId id="337" r:id="rId16"/>
    <p:sldId id="324" r:id="rId17"/>
    <p:sldId id="338" r:id="rId18"/>
    <p:sldId id="331" r:id="rId19"/>
    <p:sldId id="333" r:id="rId20"/>
    <p:sldId id="334" r:id="rId21"/>
    <p:sldId id="339" r:id="rId22"/>
  </p:sldIdLst>
  <p:sldSz cx="9144000" cy="5143500" type="screen16x9"/>
  <p:notesSz cx="6858000" cy="9144000"/>
  <p:embeddedFontLst>
    <p:embeddedFont>
      <p:font typeface="#9Slide03 AllRoundGothic" panose="020B0604020202020204" charset="0"/>
      <p:regular r:id="rId24"/>
    </p:embeddedFon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UTM Hanzel" panose="02040603050506020204" pitchFamily="18" charset="0"/>
      <p:regular r:id="rId29"/>
    </p:embeddedFont>
    <p:embeddedFont>
      <p:font typeface="UVN Nguyen Du" panose="04030805020802020802" pitchFamily="82" charset="0"/>
      <p:regular r:id="rId3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BFBFB"/>
    <a:srgbClr val="FF9900"/>
    <a:srgbClr val="FF3399"/>
    <a:srgbClr val="006600"/>
    <a:srgbClr val="136198"/>
    <a:srgbClr val="0066FF"/>
    <a:srgbClr val="9933FF"/>
    <a:srgbClr val="1D6766"/>
    <a:srgbClr val="53D2FF"/>
    <a:srgbClr val="00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636" autoAdjust="0"/>
    <p:restoredTop sz="94650" autoAdjust="0"/>
  </p:normalViewPr>
  <p:slideViewPr>
    <p:cSldViewPr>
      <p:cViewPr varScale="1">
        <p:scale>
          <a:sx n="105" d="100"/>
          <a:sy n="105" d="100"/>
        </p:scale>
        <p:origin x="106" y="86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25" d="100"/>
        <a:sy n="125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font" Target="fonts/font3.fntdata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font" Target="fonts/font2.fntdata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font" Target="fonts/font1.fntdata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font" Target="fonts/font4.fntdata"/><Relationship Id="rId30" Type="http://schemas.openxmlformats.org/officeDocument/2006/relationships/font" Target="fonts/font7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BC7C30-895B-4974-8A60-19541C82F6B3}" type="datetimeFigureOut">
              <a:rPr lang="en-US" smtClean="0"/>
              <a:t>12/10/2021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C1CD97-E9EA-4E82-9539-BE60926ECBB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94216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fld id="{15D282FA-B396-490F-BE60-1FC2283F4322}" type="slidenum">
              <a:rPr lang="zh-CN" altLang="en-US">
                <a:solidFill>
                  <a:prstClr val="black"/>
                </a:solidFill>
              </a:rPr>
              <a:t>11</a:t>
            </a:fld>
            <a:endParaRPr lang="en-US" altLang="zh-CN">
              <a:solidFill>
                <a:prstClr val="black"/>
              </a:solidFill>
            </a:endParaRPr>
          </a:p>
        </p:txBody>
      </p:sp>
      <p:sp>
        <p:nvSpPr>
          <p:cNvPr id="356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563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128083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C1CD97-E9EA-4E82-9539-BE60926ECBB9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952906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C1CD97-E9EA-4E82-9539-BE60926ECBB9}" type="slidenum">
              <a:rPr lang="en-US" smtClean="0">
                <a:solidFill>
                  <a:prstClr val="black"/>
                </a:solidFill>
              </a:rPr>
              <a:t>22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495923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C1CD97-E9EA-4E82-9539-BE60926ECBB9}" type="slidenum">
              <a:rPr lang="en-US" smtClean="0">
                <a:solidFill>
                  <a:prstClr val="black"/>
                </a:solidFill>
              </a:rPr>
              <a:t>23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466875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chìa</a:t>
            </a:r>
            <a:r>
              <a:rPr lang="en-US" dirty="0"/>
              <a:t> </a:t>
            </a:r>
            <a:r>
              <a:rPr lang="en-US" dirty="0" err="1"/>
              <a:t>khoá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trở</a:t>
            </a:r>
            <a:r>
              <a:rPr lang="en-US" dirty="0"/>
              <a:t> </a:t>
            </a:r>
            <a:r>
              <a:rPr lang="en-US" dirty="0" err="1"/>
              <a:t>về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C1CD97-E9EA-4E82-9539-BE60926ECBB9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7452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chìa</a:t>
            </a:r>
            <a:r>
              <a:rPr lang="en-US" dirty="0"/>
              <a:t> </a:t>
            </a:r>
            <a:r>
              <a:rPr lang="en-US" dirty="0" err="1"/>
              <a:t>khoá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trở</a:t>
            </a:r>
            <a:r>
              <a:rPr lang="en-US" dirty="0"/>
              <a:t> </a:t>
            </a:r>
            <a:r>
              <a:rPr lang="en-US" dirty="0" err="1"/>
              <a:t>về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C1CD97-E9EA-4E82-9539-BE60926ECBB9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23356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chìa</a:t>
            </a:r>
            <a:r>
              <a:rPr lang="en-US" dirty="0"/>
              <a:t> </a:t>
            </a:r>
            <a:r>
              <a:rPr lang="en-US" dirty="0" err="1"/>
              <a:t>khoá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trở</a:t>
            </a:r>
            <a:r>
              <a:rPr lang="en-US" dirty="0"/>
              <a:t> </a:t>
            </a:r>
            <a:r>
              <a:rPr lang="en-US" dirty="0" err="1"/>
              <a:t>về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C1CD97-E9EA-4E82-9539-BE60926ECBB9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02491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C1CD97-E9EA-4E82-9539-BE60926ECBB9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66544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Click </a:t>
            </a:r>
            <a:r>
              <a:rPr lang="en-US" altLang="zh-CN" dirty="0" err="1"/>
              <a:t>lần</a:t>
            </a:r>
            <a:r>
              <a:rPr lang="en-US" altLang="zh-CN" dirty="0"/>
              <a:t> </a:t>
            </a:r>
            <a:r>
              <a:rPr lang="en-US" altLang="zh-CN" dirty="0" err="1"/>
              <a:t>lượt</a:t>
            </a:r>
            <a:r>
              <a:rPr lang="en-US" altLang="zh-CN" dirty="0"/>
              <a:t> </a:t>
            </a:r>
            <a:r>
              <a:rPr lang="en-US" altLang="zh-CN" dirty="0" err="1"/>
              <a:t>từng</a:t>
            </a:r>
            <a:r>
              <a:rPr lang="en-US" altLang="zh-CN" dirty="0"/>
              <a:t> ô </a:t>
            </a:r>
            <a:r>
              <a:rPr lang="en-US" altLang="zh-CN" dirty="0" err="1"/>
              <a:t>số</a:t>
            </a:r>
            <a:br>
              <a:rPr lang="en-US" altLang="zh-CN" dirty="0"/>
            </a:br>
            <a:r>
              <a:rPr lang="en-US" altLang="zh-CN" dirty="0"/>
              <a:t>Click </a:t>
            </a:r>
            <a:r>
              <a:rPr lang="en-US" altLang="zh-CN" dirty="0" err="1"/>
              <a:t>mũi</a:t>
            </a:r>
            <a:r>
              <a:rPr lang="en-US" altLang="zh-CN" dirty="0"/>
              <a:t> </a:t>
            </a:r>
            <a:r>
              <a:rPr lang="en-US" altLang="zh-CN" dirty="0" err="1"/>
              <a:t>tên</a:t>
            </a:r>
            <a:r>
              <a:rPr lang="en-US" altLang="zh-CN" dirty="0"/>
              <a:t> </a:t>
            </a:r>
            <a:r>
              <a:rPr lang="en-US" altLang="zh-CN" dirty="0" err="1"/>
              <a:t>hồng</a:t>
            </a:r>
            <a:r>
              <a:rPr lang="en-US" altLang="zh-CN" dirty="0"/>
              <a:t> </a:t>
            </a:r>
            <a:r>
              <a:rPr lang="en-US" altLang="zh-CN" dirty="0" err="1"/>
              <a:t>để</a:t>
            </a:r>
            <a:r>
              <a:rPr lang="en-US" altLang="zh-CN" dirty="0"/>
              <a:t> </a:t>
            </a:r>
            <a:r>
              <a:rPr lang="en-US" altLang="zh-CN" dirty="0" err="1"/>
              <a:t>chuyển</a:t>
            </a:r>
            <a:r>
              <a:rPr lang="en-US" altLang="zh-CN" dirty="0"/>
              <a:t> </a:t>
            </a:r>
            <a:r>
              <a:rPr lang="en-US" altLang="zh-CN" dirty="0" err="1"/>
              <a:t>đến</a:t>
            </a:r>
            <a:r>
              <a:rPr lang="en-US" altLang="zh-CN" dirty="0"/>
              <a:t> </a:t>
            </a:r>
            <a:r>
              <a:rPr lang="en-US" altLang="zh-CN" dirty="0" err="1"/>
              <a:t>phần</a:t>
            </a:r>
            <a:r>
              <a:rPr lang="en-US" altLang="zh-CN" dirty="0"/>
              <a:t> Nghe – </a:t>
            </a:r>
            <a:r>
              <a:rPr lang="en-US" altLang="zh-CN" dirty="0" err="1"/>
              <a:t>viết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C1CD97-E9EA-4E82-9539-BE60926ECBB9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35011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/>
              <a:t>Bấm qua slide tiếp theo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C1CD97-E9EA-4E82-9539-BE60926ECBB9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25604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/>
              <a:t>Bấm chìa khóa để trở về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C1CD97-E9EA-4E82-9539-BE60926ECBB9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75159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C1CD97-E9EA-4E82-9539-BE60926ECBB9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84983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C1CD97-E9EA-4E82-9539-BE60926ECBB9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16628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C1CD97-E9EA-4E82-9539-BE60926ECBB9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05940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C1CD97-E9EA-4E82-9539-BE60926ECBB9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45876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95C8B01-B15C-4B92-AA4C-045722D7B210}" type="datetimeFigureOut">
              <a:rPr lang="en-US" smtClean="0"/>
              <a:t>12/10/2021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AB88A23F-A93F-400B-92A9-5DE2DC36D17A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95C8B01-B15C-4B92-AA4C-045722D7B210}" type="datetimeFigureOut">
              <a:rPr lang="en-US" smtClean="0"/>
              <a:t>12/10/2021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AB88A23F-A93F-400B-92A9-5DE2DC36D17A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95C8B01-B15C-4B92-AA4C-045722D7B210}" type="datetimeFigureOut">
              <a:rPr lang="en-US" smtClean="0"/>
              <a:t>12/10/2021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AB88A23F-A93F-400B-92A9-5DE2DC36D17A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cover dir="r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43CB3F92-6958-4F99-90C0-9C87F42D8CEB}" type="datetimeFigureOut">
              <a:rPr lang="zh-CN" altLang="en-US" smtClean="0"/>
              <a:t>2021/10/12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E56CD2DC-130B-4BB4-BD03-4FA3024985A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200150"/>
            <a:ext cx="8229600" cy="33940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43CB3F92-6958-4F99-90C0-9C87F42D8CEB}" type="datetimeFigureOut">
              <a:rPr lang="zh-CN" altLang="en-US" smtClean="0"/>
              <a:t>2021/10/12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E56CD2DC-130B-4BB4-BD03-4FA3024985A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2350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179638"/>
            <a:ext cx="7772400" cy="112553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43CB3F92-6958-4F99-90C0-9C87F42D8CEB}" type="datetimeFigureOut">
              <a:rPr lang="zh-CN" altLang="en-US" smtClean="0"/>
              <a:t>2021/10/12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E56CD2DC-130B-4BB4-BD03-4FA3024985A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8600" cy="339407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038600" cy="339407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43CB3F92-6958-4F99-90C0-9C87F42D8CEB}" type="datetimeFigureOut">
              <a:rPr lang="zh-CN" altLang="en-US" smtClean="0"/>
              <a:t>2021/10/12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E56CD2DC-130B-4BB4-BD03-4FA3024985A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0938"/>
            <a:ext cx="4040188" cy="4810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950"/>
            <a:ext cx="4040188" cy="29622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150938"/>
            <a:ext cx="4041775" cy="4810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1631950"/>
            <a:ext cx="4041775" cy="29622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43CB3F92-6958-4F99-90C0-9C87F42D8CEB}" type="datetimeFigureOut">
              <a:rPr lang="zh-CN" altLang="en-US" smtClean="0"/>
              <a:t>2021/10/12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E56CD2DC-130B-4BB4-BD03-4FA3024985A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43CB3F92-6958-4F99-90C0-9C87F42D8CEB}" type="datetimeFigureOut">
              <a:rPr lang="zh-CN" altLang="en-US" smtClean="0"/>
              <a:t>2021/10/12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E56CD2DC-130B-4BB4-BD03-4FA3024985A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95C8B01-B15C-4B92-AA4C-045722D7B210}" type="datetimeFigureOut">
              <a:rPr lang="en-US" smtClean="0"/>
              <a:t>12/10/2021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AB88A23F-A93F-400B-92A9-5DE2DC36D17A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43CB3F92-6958-4F99-90C0-9C87F42D8CEB}" type="datetimeFigureOut">
              <a:rPr lang="zh-CN" altLang="en-US" smtClean="0"/>
              <a:t>2021/10/12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E56CD2DC-130B-4BB4-BD03-4FA3024985A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3008313" cy="871537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437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076325"/>
            <a:ext cx="3008313" cy="3517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43CB3F92-6958-4F99-90C0-9C87F42D8CEB}" type="datetimeFigureOut">
              <a:rPr lang="zh-CN" altLang="en-US" smtClean="0"/>
              <a:t>2021/10/12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E56CD2DC-130B-4BB4-BD03-4FA3024985A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4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60375"/>
            <a:ext cx="5486400" cy="308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5900"/>
            <a:ext cx="5486400" cy="6032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43CB3F92-6958-4F99-90C0-9C87F42D8CEB}" type="datetimeFigureOut">
              <a:rPr lang="zh-CN" altLang="en-US" smtClean="0"/>
              <a:t>2021/10/12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E56CD2DC-130B-4BB4-BD03-4FA3024985A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200150"/>
            <a:ext cx="8229600" cy="339407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43CB3F92-6958-4F99-90C0-9C87F42D8CEB}" type="datetimeFigureOut">
              <a:rPr lang="zh-CN" altLang="en-US" smtClean="0"/>
              <a:t>2021/10/12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E56CD2DC-130B-4BB4-BD03-4FA3024985A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06375"/>
            <a:ext cx="2057400" cy="4387850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06375"/>
            <a:ext cx="6019800" cy="438785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43CB3F92-6958-4F99-90C0-9C87F42D8CEB}" type="datetimeFigureOut">
              <a:rPr lang="zh-CN" altLang="en-US" smtClean="0"/>
              <a:t>2021/10/12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E56CD2DC-130B-4BB4-BD03-4FA3024985A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43CB3F92-6958-4F99-90C0-9C87F42D8CEB}" type="datetimeFigureOut">
              <a:rPr lang="zh-CN" altLang="en-US" smtClean="0">
                <a:solidFill>
                  <a:prstClr val="black"/>
                </a:solidFill>
              </a:rPr>
              <a:t>2021/10/12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E56CD2DC-130B-4BB4-BD03-4FA3024985AA}" type="slidenum">
              <a:rPr lang="zh-CN" altLang="en-US" smtClean="0">
                <a:solidFill>
                  <a:prstClr val="black"/>
                </a:solidFill>
              </a:r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200150"/>
            <a:ext cx="8229600" cy="33940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43CB3F92-6958-4F99-90C0-9C87F42D8CEB}" type="datetimeFigureOut">
              <a:rPr lang="zh-CN" altLang="en-US" smtClean="0">
                <a:solidFill>
                  <a:prstClr val="black"/>
                </a:solidFill>
              </a:rPr>
              <a:t>2021/10/12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E56CD2DC-130B-4BB4-BD03-4FA3024985AA}" type="slidenum">
              <a:rPr lang="zh-CN" altLang="en-US" smtClean="0">
                <a:solidFill>
                  <a:prstClr val="black"/>
                </a:solidFill>
              </a:r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2350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179638"/>
            <a:ext cx="7772400" cy="112553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43CB3F92-6958-4F99-90C0-9C87F42D8CEB}" type="datetimeFigureOut">
              <a:rPr lang="zh-CN" altLang="en-US" smtClean="0">
                <a:solidFill>
                  <a:prstClr val="black"/>
                </a:solidFill>
              </a:rPr>
              <a:t>2021/10/12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E56CD2DC-130B-4BB4-BD03-4FA3024985AA}" type="slidenum">
              <a:rPr lang="zh-CN" altLang="en-US" smtClean="0">
                <a:solidFill>
                  <a:prstClr val="black"/>
                </a:solidFill>
              </a:r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8600" cy="339407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038600" cy="339407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43CB3F92-6958-4F99-90C0-9C87F42D8CEB}" type="datetimeFigureOut">
              <a:rPr lang="zh-CN" altLang="en-US" smtClean="0">
                <a:solidFill>
                  <a:prstClr val="black"/>
                </a:solidFill>
              </a:rPr>
              <a:t>2021/10/12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E56CD2DC-130B-4BB4-BD03-4FA3024985AA}" type="slidenum">
              <a:rPr lang="zh-CN" altLang="en-US" smtClean="0">
                <a:solidFill>
                  <a:prstClr val="black"/>
                </a:solidFill>
              </a:r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0938"/>
            <a:ext cx="4040188" cy="4810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950"/>
            <a:ext cx="4040188" cy="29622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150938"/>
            <a:ext cx="4041775" cy="4810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1631950"/>
            <a:ext cx="4041775" cy="29622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43CB3F92-6958-4F99-90C0-9C87F42D8CEB}" type="datetimeFigureOut">
              <a:rPr lang="zh-CN" altLang="en-US" smtClean="0">
                <a:solidFill>
                  <a:prstClr val="black"/>
                </a:solidFill>
              </a:rPr>
              <a:t>2021/10/12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E56CD2DC-130B-4BB4-BD03-4FA3024985AA}" type="slidenum">
              <a:rPr lang="zh-CN" altLang="en-US" smtClean="0">
                <a:solidFill>
                  <a:prstClr val="black"/>
                </a:solidFill>
              </a:r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95C8B01-B15C-4B92-AA4C-045722D7B210}" type="datetimeFigureOut">
              <a:rPr lang="en-US" smtClean="0"/>
              <a:t>12/10/2021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AB88A23F-A93F-400B-92A9-5DE2DC36D17A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43CB3F92-6958-4F99-90C0-9C87F42D8CEB}" type="datetimeFigureOut">
              <a:rPr lang="zh-CN" altLang="en-US" smtClean="0">
                <a:solidFill>
                  <a:prstClr val="black"/>
                </a:solidFill>
              </a:rPr>
              <a:t>2021/10/12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E56CD2DC-130B-4BB4-BD03-4FA3024985AA}" type="slidenum">
              <a:rPr lang="zh-CN" altLang="en-US" smtClean="0">
                <a:solidFill>
                  <a:prstClr val="black"/>
                </a:solidFill>
              </a:r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43CB3F92-6958-4F99-90C0-9C87F42D8CEB}" type="datetimeFigureOut">
              <a:rPr lang="zh-CN" altLang="en-US" smtClean="0">
                <a:solidFill>
                  <a:prstClr val="black"/>
                </a:solidFill>
              </a:rPr>
              <a:t>2021/10/12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E56CD2DC-130B-4BB4-BD03-4FA3024985AA}" type="slidenum">
              <a:rPr lang="zh-CN" altLang="en-US" smtClean="0">
                <a:solidFill>
                  <a:prstClr val="black"/>
                </a:solidFill>
              </a:r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3008313" cy="871537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437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076325"/>
            <a:ext cx="3008313" cy="3517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43CB3F92-6958-4F99-90C0-9C87F42D8CEB}" type="datetimeFigureOut">
              <a:rPr lang="zh-CN" altLang="en-US" smtClean="0">
                <a:solidFill>
                  <a:prstClr val="black"/>
                </a:solidFill>
              </a:rPr>
              <a:t>2021/10/12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E56CD2DC-130B-4BB4-BD03-4FA3024985AA}" type="slidenum">
              <a:rPr lang="zh-CN" altLang="en-US" smtClean="0">
                <a:solidFill>
                  <a:prstClr val="black"/>
                </a:solidFill>
              </a:r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4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60375"/>
            <a:ext cx="5486400" cy="308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5900"/>
            <a:ext cx="5486400" cy="6032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43CB3F92-6958-4F99-90C0-9C87F42D8CEB}" type="datetimeFigureOut">
              <a:rPr lang="zh-CN" altLang="en-US" smtClean="0">
                <a:solidFill>
                  <a:prstClr val="black"/>
                </a:solidFill>
              </a:rPr>
              <a:t>2021/10/12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E56CD2DC-130B-4BB4-BD03-4FA3024985AA}" type="slidenum">
              <a:rPr lang="zh-CN" altLang="en-US" smtClean="0">
                <a:solidFill>
                  <a:prstClr val="black"/>
                </a:solidFill>
              </a:r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200150"/>
            <a:ext cx="8229600" cy="339407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43CB3F92-6958-4F99-90C0-9C87F42D8CEB}" type="datetimeFigureOut">
              <a:rPr lang="zh-CN" altLang="en-US" smtClean="0">
                <a:solidFill>
                  <a:prstClr val="black"/>
                </a:solidFill>
              </a:rPr>
              <a:t>2021/10/12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E56CD2DC-130B-4BB4-BD03-4FA3024985AA}" type="slidenum">
              <a:rPr lang="zh-CN" altLang="en-US" smtClean="0">
                <a:solidFill>
                  <a:prstClr val="black"/>
                </a:solidFill>
              </a:r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06375"/>
            <a:ext cx="2057400" cy="4387850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06375"/>
            <a:ext cx="6019800" cy="438785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43CB3F92-6958-4F99-90C0-9C87F42D8CEB}" type="datetimeFigureOut">
              <a:rPr lang="zh-CN" altLang="en-US" smtClean="0">
                <a:solidFill>
                  <a:prstClr val="black"/>
                </a:solidFill>
              </a:rPr>
              <a:t>2021/10/12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E56CD2DC-130B-4BB4-BD03-4FA3024985AA}" type="slidenum">
              <a:rPr lang="zh-CN" altLang="en-US" smtClean="0">
                <a:solidFill>
                  <a:prstClr val="black"/>
                </a:solidFill>
              </a:r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43CB3F92-6958-4F99-90C0-9C87F42D8CEB}" type="datetimeFigureOut">
              <a:rPr lang="zh-CN" altLang="en-US" smtClean="0">
                <a:solidFill>
                  <a:prstClr val="black"/>
                </a:solidFill>
              </a:rPr>
              <a:t>2021/10/12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E56CD2DC-130B-4BB4-BD03-4FA3024985AA}" type="slidenum">
              <a:rPr lang="zh-CN" altLang="en-US" smtClean="0">
                <a:solidFill>
                  <a:prstClr val="black"/>
                </a:solidFill>
              </a:r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200150"/>
            <a:ext cx="8229600" cy="33940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43CB3F92-6958-4F99-90C0-9C87F42D8CEB}" type="datetimeFigureOut">
              <a:rPr lang="zh-CN" altLang="en-US" smtClean="0">
                <a:solidFill>
                  <a:prstClr val="black"/>
                </a:solidFill>
              </a:rPr>
              <a:t>2021/10/12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E56CD2DC-130B-4BB4-BD03-4FA3024985AA}" type="slidenum">
              <a:rPr lang="zh-CN" altLang="en-US" smtClean="0">
                <a:solidFill>
                  <a:prstClr val="black"/>
                </a:solidFill>
              </a:r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2350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179638"/>
            <a:ext cx="7772400" cy="112553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43CB3F92-6958-4F99-90C0-9C87F42D8CEB}" type="datetimeFigureOut">
              <a:rPr lang="zh-CN" altLang="en-US" smtClean="0">
                <a:solidFill>
                  <a:prstClr val="black"/>
                </a:solidFill>
              </a:rPr>
              <a:t>2021/10/12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E56CD2DC-130B-4BB4-BD03-4FA3024985AA}" type="slidenum">
              <a:rPr lang="zh-CN" altLang="en-US" smtClean="0">
                <a:solidFill>
                  <a:prstClr val="black"/>
                </a:solidFill>
              </a:r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8600" cy="339407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038600" cy="339407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43CB3F92-6958-4F99-90C0-9C87F42D8CEB}" type="datetimeFigureOut">
              <a:rPr lang="zh-CN" altLang="en-US" smtClean="0">
                <a:solidFill>
                  <a:prstClr val="black"/>
                </a:solidFill>
              </a:rPr>
              <a:t>2021/10/12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E56CD2DC-130B-4BB4-BD03-4FA3024985AA}" type="slidenum">
              <a:rPr lang="zh-CN" altLang="en-US" smtClean="0">
                <a:solidFill>
                  <a:prstClr val="black"/>
                </a:solidFill>
              </a:r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95C8B01-B15C-4B92-AA4C-045722D7B210}" type="datetimeFigureOut">
              <a:rPr lang="en-US" smtClean="0"/>
              <a:t>12/10/2021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AB88A23F-A93F-400B-92A9-5DE2DC36D17A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0938"/>
            <a:ext cx="4040188" cy="4810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950"/>
            <a:ext cx="4040188" cy="29622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150938"/>
            <a:ext cx="4041775" cy="4810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1631950"/>
            <a:ext cx="4041775" cy="29622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43CB3F92-6958-4F99-90C0-9C87F42D8CEB}" type="datetimeFigureOut">
              <a:rPr lang="zh-CN" altLang="en-US" smtClean="0">
                <a:solidFill>
                  <a:prstClr val="black"/>
                </a:solidFill>
              </a:rPr>
              <a:t>2021/10/12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E56CD2DC-130B-4BB4-BD03-4FA3024985AA}" type="slidenum">
              <a:rPr lang="zh-CN" altLang="en-US" smtClean="0">
                <a:solidFill>
                  <a:prstClr val="black"/>
                </a:solidFill>
              </a:r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43CB3F92-6958-4F99-90C0-9C87F42D8CEB}" type="datetimeFigureOut">
              <a:rPr lang="zh-CN" altLang="en-US" smtClean="0">
                <a:solidFill>
                  <a:prstClr val="black"/>
                </a:solidFill>
              </a:rPr>
              <a:t>2021/10/12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E56CD2DC-130B-4BB4-BD03-4FA3024985AA}" type="slidenum">
              <a:rPr lang="zh-CN" altLang="en-US" smtClean="0">
                <a:solidFill>
                  <a:prstClr val="black"/>
                </a:solidFill>
              </a:r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43CB3F92-6958-4F99-90C0-9C87F42D8CEB}" type="datetimeFigureOut">
              <a:rPr lang="zh-CN" altLang="en-US" smtClean="0">
                <a:solidFill>
                  <a:prstClr val="black"/>
                </a:solidFill>
              </a:rPr>
              <a:t>2021/10/12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E56CD2DC-130B-4BB4-BD03-4FA3024985AA}" type="slidenum">
              <a:rPr lang="zh-CN" altLang="en-US" smtClean="0">
                <a:solidFill>
                  <a:prstClr val="black"/>
                </a:solidFill>
              </a:r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3008313" cy="871537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437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076325"/>
            <a:ext cx="3008313" cy="3517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43CB3F92-6958-4F99-90C0-9C87F42D8CEB}" type="datetimeFigureOut">
              <a:rPr lang="zh-CN" altLang="en-US" smtClean="0">
                <a:solidFill>
                  <a:prstClr val="black"/>
                </a:solidFill>
              </a:rPr>
              <a:t>2021/10/12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E56CD2DC-130B-4BB4-BD03-4FA3024985AA}" type="slidenum">
              <a:rPr lang="zh-CN" altLang="en-US" smtClean="0">
                <a:solidFill>
                  <a:prstClr val="black"/>
                </a:solidFill>
              </a:r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4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60375"/>
            <a:ext cx="5486400" cy="308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5900"/>
            <a:ext cx="5486400" cy="6032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43CB3F92-6958-4F99-90C0-9C87F42D8CEB}" type="datetimeFigureOut">
              <a:rPr lang="zh-CN" altLang="en-US" smtClean="0">
                <a:solidFill>
                  <a:prstClr val="black"/>
                </a:solidFill>
              </a:rPr>
              <a:t>2021/10/12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E56CD2DC-130B-4BB4-BD03-4FA3024985AA}" type="slidenum">
              <a:rPr lang="zh-CN" altLang="en-US" smtClean="0">
                <a:solidFill>
                  <a:prstClr val="black"/>
                </a:solidFill>
              </a:r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200150"/>
            <a:ext cx="8229600" cy="339407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43CB3F92-6958-4F99-90C0-9C87F42D8CEB}" type="datetimeFigureOut">
              <a:rPr lang="zh-CN" altLang="en-US" smtClean="0">
                <a:solidFill>
                  <a:prstClr val="black"/>
                </a:solidFill>
              </a:rPr>
              <a:t>2021/10/12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E56CD2DC-130B-4BB4-BD03-4FA3024985AA}" type="slidenum">
              <a:rPr lang="zh-CN" altLang="en-US" smtClean="0">
                <a:solidFill>
                  <a:prstClr val="black"/>
                </a:solidFill>
              </a:r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06375"/>
            <a:ext cx="2057400" cy="4387850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06375"/>
            <a:ext cx="6019800" cy="438785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43CB3F92-6958-4F99-90C0-9C87F42D8CEB}" type="datetimeFigureOut">
              <a:rPr lang="zh-CN" altLang="en-US" smtClean="0">
                <a:solidFill>
                  <a:prstClr val="black"/>
                </a:solidFill>
              </a:rPr>
              <a:t>2021/10/12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E56CD2DC-130B-4BB4-BD03-4FA3024985AA}" type="slidenum">
              <a:rPr lang="zh-CN" altLang="en-US" smtClean="0">
                <a:solidFill>
                  <a:prstClr val="black"/>
                </a:solidFill>
              </a:r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43CB3F92-6958-4F99-90C0-9C87F42D8CEB}" type="datetimeFigureOut">
              <a:rPr lang="zh-CN" altLang="en-US" smtClean="0">
                <a:solidFill>
                  <a:prstClr val="black"/>
                </a:solidFill>
              </a:rPr>
              <a:t>2021/10/12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E56CD2DC-130B-4BB4-BD03-4FA3024985AA}" type="slidenum">
              <a:rPr lang="zh-CN" altLang="en-US" smtClean="0">
                <a:solidFill>
                  <a:prstClr val="black"/>
                </a:solidFill>
              </a:r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200150"/>
            <a:ext cx="8229600" cy="33940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43CB3F92-6958-4F99-90C0-9C87F42D8CEB}" type="datetimeFigureOut">
              <a:rPr lang="zh-CN" altLang="en-US" smtClean="0">
                <a:solidFill>
                  <a:prstClr val="black"/>
                </a:solidFill>
              </a:rPr>
              <a:t>2021/10/12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E56CD2DC-130B-4BB4-BD03-4FA3024985AA}" type="slidenum">
              <a:rPr lang="zh-CN" altLang="en-US" smtClean="0">
                <a:solidFill>
                  <a:prstClr val="black"/>
                </a:solidFill>
              </a:r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2350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179638"/>
            <a:ext cx="7772400" cy="112553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43CB3F92-6958-4F99-90C0-9C87F42D8CEB}" type="datetimeFigureOut">
              <a:rPr lang="zh-CN" altLang="en-US" smtClean="0">
                <a:solidFill>
                  <a:prstClr val="black"/>
                </a:solidFill>
              </a:rPr>
              <a:t>2021/10/12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E56CD2DC-130B-4BB4-BD03-4FA3024985AA}" type="slidenum">
              <a:rPr lang="zh-CN" altLang="en-US" smtClean="0">
                <a:solidFill>
                  <a:prstClr val="black"/>
                </a:solidFill>
              </a:r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95C8B01-B15C-4B92-AA4C-045722D7B210}" type="datetimeFigureOut">
              <a:rPr lang="en-US" smtClean="0"/>
              <a:t>12/10/2021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AB88A23F-A93F-400B-92A9-5DE2DC36D17A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8600" cy="339407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038600" cy="339407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43CB3F92-6958-4F99-90C0-9C87F42D8CEB}" type="datetimeFigureOut">
              <a:rPr lang="zh-CN" altLang="en-US" smtClean="0">
                <a:solidFill>
                  <a:prstClr val="black"/>
                </a:solidFill>
              </a:rPr>
              <a:t>2021/10/12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E56CD2DC-130B-4BB4-BD03-4FA3024985AA}" type="slidenum">
              <a:rPr lang="zh-CN" altLang="en-US" smtClean="0">
                <a:solidFill>
                  <a:prstClr val="black"/>
                </a:solidFill>
              </a:r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0938"/>
            <a:ext cx="4040188" cy="4810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950"/>
            <a:ext cx="4040188" cy="29622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150938"/>
            <a:ext cx="4041775" cy="4810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1631950"/>
            <a:ext cx="4041775" cy="29622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43CB3F92-6958-4F99-90C0-9C87F42D8CEB}" type="datetimeFigureOut">
              <a:rPr lang="zh-CN" altLang="en-US" smtClean="0">
                <a:solidFill>
                  <a:prstClr val="black"/>
                </a:solidFill>
              </a:rPr>
              <a:t>2021/10/12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E56CD2DC-130B-4BB4-BD03-4FA3024985AA}" type="slidenum">
              <a:rPr lang="zh-CN" altLang="en-US" smtClean="0">
                <a:solidFill>
                  <a:prstClr val="black"/>
                </a:solidFill>
              </a:r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43CB3F92-6958-4F99-90C0-9C87F42D8CEB}" type="datetimeFigureOut">
              <a:rPr lang="zh-CN" altLang="en-US" smtClean="0">
                <a:solidFill>
                  <a:prstClr val="black"/>
                </a:solidFill>
              </a:rPr>
              <a:t>2021/10/12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E56CD2DC-130B-4BB4-BD03-4FA3024985AA}" type="slidenum">
              <a:rPr lang="zh-CN" altLang="en-US" smtClean="0">
                <a:solidFill>
                  <a:prstClr val="black"/>
                </a:solidFill>
              </a:r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43CB3F92-6958-4F99-90C0-9C87F42D8CEB}" type="datetimeFigureOut">
              <a:rPr lang="zh-CN" altLang="en-US" smtClean="0">
                <a:solidFill>
                  <a:prstClr val="black"/>
                </a:solidFill>
              </a:rPr>
              <a:t>2021/10/12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E56CD2DC-130B-4BB4-BD03-4FA3024985AA}" type="slidenum">
              <a:rPr lang="zh-CN" altLang="en-US" smtClean="0">
                <a:solidFill>
                  <a:prstClr val="black"/>
                </a:solidFill>
              </a:r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3008313" cy="871537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437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076325"/>
            <a:ext cx="3008313" cy="3517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43CB3F92-6958-4F99-90C0-9C87F42D8CEB}" type="datetimeFigureOut">
              <a:rPr lang="zh-CN" altLang="en-US" smtClean="0">
                <a:solidFill>
                  <a:prstClr val="black"/>
                </a:solidFill>
              </a:rPr>
              <a:t>2021/10/12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E56CD2DC-130B-4BB4-BD03-4FA3024985AA}" type="slidenum">
              <a:rPr lang="zh-CN" altLang="en-US" smtClean="0">
                <a:solidFill>
                  <a:prstClr val="black"/>
                </a:solidFill>
              </a:r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4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60375"/>
            <a:ext cx="5486400" cy="308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5900"/>
            <a:ext cx="5486400" cy="6032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43CB3F92-6958-4F99-90C0-9C87F42D8CEB}" type="datetimeFigureOut">
              <a:rPr lang="zh-CN" altLang="en-US" smtClean="0">
                <a:solidFill>
                  <a:prstClr val="black"/>
                </a:solidFill>
              </a:rPr>
              <a:t>2021/10/12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E56CD2DC-130B-4BB4-BD03-4FA3024985AA}" type="slidenum">
              <a:rPr lang="zh-CN" altLang="en-US" smtClean="0">
                <a:solidFill>
                  <a:prstClr val="black"/>
                </a:solidFill>
              </a:r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200150"/>
            <a:ext cx="8229600" cy="339407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43CB3F92-6958-4F99-90C0-9C87F42D8CEB}" type="datetimeFigureOut">
              <a:rPr lang="zh-CN" altLang="en-US" smtClean="0">
                <a:solidFill>
                  <a:prstClr val="black"/>
                </a:solidFill>
              </a:rPr>
              <a:t>2021/10/12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E56CD2DC-130B-4BB4-BD03-4FA3024985AA}" type="slidenum">
              <a:rPr lang="zh-CN" altLang="en-US" smtClean="0">
                <a:solidFill>
                  <a:prstClr val="black"/>
                </a:solidFill>
              </a:r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06375"/>
            <a:ext cx="2057400" cy="4387850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06375"/>
            <a:ext cx="6019800" cy="438785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43CB3F92-6958-4F99-90C0-9C87F42D8CEB}" type="datetimeFigureOut">
              <a:rPr lang="zh-CN" altLang="en-US" smtClean="0">
                <a:solidFill>
                  <a:prstClr val="black"/>
                </a:solidFill>
              </a:rPr>
              <a:t>2021/10/12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E56CD2DC-130B-4BB4-BD03-4FA3024985AA}" type="slidenum">
              <a:rPr lang="zh-CN" altLang="en-US" smtClean="0">
                <a:solidFill>
                  <a:prstClr val="black"/>
                </a:solidFill>
              </a:r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95C8B01-B15C-4B92-AA4C-045722D7B210}" type="datetimeFigureOut">
              <a:rPr lang="en-US" smtClean="0"/>
              <a:t>12/10/2021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AB88A23F-A93F-400B-92A9-5DE2DC36D17A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95C8B01-B15C-4B92-AA4C-045722D7B210}" type="datetimeFigureOut">
              <a:rPr lang="en-US" smtClean="0"/>
              <a:t>12/10/2021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AB88A23F-A93F-400B-92A9-5DE2DC36D17A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95C8B01-B15C-4B92-AA4C-045722D7B210}" type="datetimeFigureOut">
              <a:rPr lang="en-US" smtClean="0"/>
              <a:t>12/10/2021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AB88A23F-A93F-400B-92A9-5DE2DC36D17A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95C8B01-B15C-4B92-AA4C-045722D7B210}" type="datetimeFigureOut">
              <a:rPr lang="en-US" smtClean="0"/>
              <a:t>12/10/2021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AB88A23F-A93F-400B-92A9-5DE2DC36D17A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4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5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-1" y="1"/>
            <a:ext cx="9144001" cy="5143499"/>
            <a:chOff x="-1" y="1"/>
            <a:chExt cx="9144001" cy="5143499"/>
          </a:xfrm>
        </p:grpSpPr>
        <p:pic>
          <p:nvPicPr>
            <p:cNvPr id="3" name="Picture 8" descr="C:\Users\Administrator\Desktop\新作卡通用图\1126.png"/>
            <p:cNvPicPr>
              <a:picLocks noChangeAspect="1" noChangeArrowheads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087" t="1" r="8649" b="54330"/>
            <a:stretch>
              <a:fillRect/>
            </a:stretch>
          </p:blipFill>
          <p:spPr bwMode="auto">
            <a:xfrm>
              <a:off x="-1" y="3391295"/>
              <a:ext cx="9144001" cy="17522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2" descr="C:\Users\Administrator\Desktop\新作卡通用图\22222.jpg"/>
            <p:cNvPicPr>
              <a:picLocks noChangeAspect="1" noChangeArrowheads="1"/>
            </p:cNvPicPr>
            <p:nvPr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4834"/>
            <a:stretch>
              <a:fillRect/>
            </a:stretch>
          </p:blipFill>
          <p:spPr bwMode="auto">
            <a:xfrm>
              <a:off x="-1" y="1"/>
              <a:ext cx="9144001" cy="28972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" name="组合 4"/>
          <p:cNvGrpSpPr/>
          <p:nvPr userDrawn="1"/>
        </p:nvGrpSpPr>
        <p:grpSpPr>
          <a:xfrm>
            <a:off x="152400" y="0"/>
            <a:ext cx="8991600" cy="1127810"/>
            <a:chOff x="-76200" y="0"/>
            <a:chExt cx="9220200" cy="1299261"/>
          </a:xfrm>
        </p:grpSpPr>
        <p:pic>
          <p:nvPicPr>
            <p:cNvPr id="6" name="Picture 2" descr="C:\Users\Administrator\Desktop\5.png"/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76200" y="0"/>
              <a:ext cx="5181600" cy="12992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2" descr="C:\Users\Administrator\Desktop\5.png"/>
            <p:cNvPicPr>
              <a:picLocks noChangeAspect="1" noChangeArrowheads="1"/>
            </p:cNvPicPr>
            <p:nvPr/>
          </p:nvPicPr>
          <p:blipFill rotWithShape="1"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1029"/>
            <a:stretch>
              <a:fillRect/>
            </a:stretch>
          </p:blipFill>
          <p:spPr bwMode="auto">
            <a:xfrm flipH="1">
              <a:off x="5105400" y="1"/>
              <a:ext cx="4038600" cy="11381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9A30D5D2-5467-4A41-B2A6-96AF49D17166}"/>
              </a:ext>
            </a:extLst>
          </p:cNvPr>
          <p:cNvSpPr txBox="1"/>
          <p:nvPr userDrawn="1"/>
        </p:nvSpPr>
        <p:spPr>
          <a:xfrm>
            <a:off x="-14514" y="-11793"/>
            <a:ext cx="99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9900"/>
                </a:solidFill>
                <a:latin typeface="#9Slide03 AllRoundGothic" panose="020B0703020202020104" pitchFamily="34" charset="0"/>
              </a:rPr>
              <a:t>KTUTS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931B8D7-F56E-4D51-881D-8EA9FA502D53}"/>
              </a:ext>
            </a:extLst>
          </p:cNvPr>
          <p:cNvSpPr txBox="1"/>
          <p:nvPr userDrawn="1"/>
        </p:nvSpPr>
        <p:spPr>
          <a:xfrm rot="637257">
            <a:off x="2209800" y="4476750"/>
            <a:ext cx="99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9900"/>
                </a:solidFill>
                <a:latin typeface="#9Slide03 AllRoundGothic" panose="020B0703020202020104" pitchFamily="34" charset="0"/>
              </a:rPr>
              <a:t>KTUTS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3E0233C-89A9-46D3-8D9A-CF4E9B1AD066}"/>
              </a:ext>
            </a:extLst>
          </p:cNvPr>
          <p:cNvSpPr txBox="1"/>
          <p:nvPr userDrawn="1"/>
        </p:nvSpPr>
        <p:spPr>
          <a:xfrm>
            <a:off x="2895600" y="1581150"/>
            <a:ext cx="44958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0" dirty="0">
                <a:solidFill>
                  <a:srgbClr val="FBFBFB"/>
                </a:solidFill>
                <a:latin typeface="#9Slide03 AllRoundGothic" panose="020B0703020202020104" pitchFamily="34" charset="0"/>
              </a:rPr>
              <a:t>KTUTS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5672FD0-7135-4C35-82A3-D8784217E8F9}"/>
              </a:ext>
            </a:extLst>
          </p:cNvPr>
          <p:cNvSpPr/>
          <p:nvPr userDrawn="1"/>
        </p:nvSpPr>
        <p:spPr>
          <a:xfrm>
            <a:off x="2514600" y="1581150"/>
            <a:ext cx="4800600" cy="1676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A picture containing diagram&#10;&#10;Description automatically generated">
            <a:extLst>
              <a:ext uri="{FF2B5EF4-FFF2-40B4-BE49-F238E27FC236}">
                <a16:creationId xmlns:a16="http://schemas.microsoft.com/office/drawing/2014/main" id="{98BA5199-68E4-4E1D-91E3-679E5F7D8AC0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07000" y="3956961"/>
            <a:ext cx="1630892" cy="140891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4.png"/><Relationship Id="rId10" Type="http://schemas.openxmlformats.org/officeDocument/2006/relationships/image" Target="../media/image11.png"/><Relationship Id="rId4" Type="http://schemas.openxmlformats.org/officeDocument/2006/relationships/image" Target="../media/image3.png"/><Relationship Id="rId9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42.png"/><Relationship Id="rId11" Type="http://schemas.openxmlformats.org/officeDocument/2006/relationships/image" Target="../media/image11.png"/><Relationship Id="rId5" Type="http://schemas.openxmlformats.org/officeDocument/2006/relationships/image" Target="../media/image41.png"/><Relationship Id="rId10" Type="http://schemas.openxmlformats.org/officeDocument/2006/relationships/image" Target="../media/image10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42.png"/><Relationship Id="rId11" Type="http://schemas.openxmlformats.org/officeDocument/2006/relationships/image" Target="../media/image11.png"/><Relationship Id="rId5" Type="http://schemas.openxmlformats.org/officeDocument/2006/relationships/image" Target="../media/image41.png"/><Relationship Id="rId10" Type="http://schemas.openxmlformats.org/officeDocument/2006/relationships/image" Target="../media/image10.png"/><Relationship Id="rId4" Type="http://schemas.openxmlformats.org/officeDocument/2006/relationships/image" Target="../media/image40.png"/><Relationship Id="rId9" Type="http://schemas.openxmlformats.org/officeDocument/2006/relationships/image" Target="../media/image4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9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notesSlide" Target="../notesSlides/notesSlide13.xml"/><Relationship Id="rId9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6" Type="http://schemas.openxmlformats.org/officeDocument/2006/relationships/slide" Target="slide4.xml"/><Relationship Id="rId5" Type="http://schemas.openxmlformats.org/officeDocument/2006/relationships/image" Target="../media/image48.png"/><Relationship Id="rId4" Type="http://schemas.openxmlformats.org/officeDocument/2006/relationships/image" Target="../media/image5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6" Type="http://schemas.openxmlformats.org/officeDocument/2006/relationships/slide" Target="slide4.xml"/><Relationship Id="rId5" Type="http://schemas.openxmlformats.org/officeDocument/2006/relationships/image" Target="../media/image48.png"/><Relationship Id="rId4" Type="http://schemas.openxmlformats.org/officeDocument/2006/relationships/image" Target="../media/image52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png"/><Relationship Id="rId5" Type="http://schemas.openxmlformats.org/officeDocument/2006/relationships/image" Target="../media/image15.jpg"/><Relationship Id="rId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13" Type="http://schemas.openxmlformats.org/officeDocument/2006/relationships/slide" Target="slide7.xml"/><Relationship Id="rId3" Type="http://schemas.openxmlformats.org/officeDocument/2006/relationships/image" Target="../media/image21.png"/><Relationship Id="rId7" Type="http://schemas.openxmlformats.org/officeDocument/2006/relationships/image" Target="../media/image23.png"/><Relationship Id="rId12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slide" Target="slide15.xml"/><Relationship Id="rId11" Type="http://schemas.openxmlformats.org/officeDocument/2006/relationships/image" Target="../media/image25.png"/><Relationship Id="rId5" Type="http://schemas.openxmlformats.org/officeDocument/2006/relationships/image" Target="../media/image22.png"/><Relationship Id="rId10" Type="http://schemas.openxmlformats.org/officeDocument/2006/relationships/slide" Target="slide5.xml"/><Relationship Id="rId4" Type="http://schemas.openxmlformats.org/officeDocument/2006/relationships/slide" Target="slide14.xml"/><Relationship Id="rId9" Type="http://schemas.openxmlformats.org/officeDocument/2006/relationships/image" Target="../media/image24.png"/><Relationship Id="rId14" Type="http://schemas.openxmlformats.org/officeDocument/2006/relationships/image" Target="../media/image27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slide" Target="slide4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4.png"/><Relationship Id="rId11" Type="http://schemas.openxmlformats.org/officeDocument/2006/relationships/image" Target="../media/image34.png"/><Relationship Id="rId5" Type="http://schemas.openxmlformats.org/officeDocument/2006/relationships/image" Target="../media/image3.png"/><Relationship Id="rId10" Type="http://schemas.microsoft.com/office/2007/relationships/hdphoto" Target="../media/hdphoto2.wdp"/><Relationship Id="rId4" Type="http://schemas.openxmlformats.org/officeDocument/2006/relationships/image" Target="../media/image2.jpeg"/><Relationship Id="rId9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Administrator\Desktop\图片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9050"/>
            <a:ext cx="9144001" cy="5162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组合 12"/>
          <p:cNvGrpSpPr/>
          <p:nvPr/>
        </p:nvGrpSpPr>
        <p:grpSpPr>
          <a:xfrm>
            <a:off x="152400" y="-19050"/>
            <a:ext cx="8991600" cy="1127810"/>
            <a:chOff x="-76200" y="0"/>
            <a:chExt cx="9220200" cy="1299261"/>
          </a:xfrm>
        </p:grpSpPr>
        <p:pic>
          <p:nvPicPr>
            <p:cNvPr id="14" name="Picture 2" descr="C:\Users\Administrator\Desktop\5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76200" y="0"/>
              <a:ext cx="5181600" cy="12992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2" descr="C:\Users\Administrator\Desktop\5.pn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1029"/>
            <a:stretch>
              <a:fillRect/>
            </a:stretch>
          </p:blipFill>
          <p:spPr bwMode="auto">
            <a:xfrm flipH="1">
              <a:off x="5105400" y="1"/>
              <a:ext cx="4038600" cy="11381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6" name="组合 15"/>
          <p:cNvGrpSpPr/>
          <p:nvPr/>
        </p:nvGrpSpPr>
        <p:grpSpPr>
          <a:xfrm>
            <a:off x="2057400" y="-4667250"/>
            <a:ext cx="5940154" cy="7856888"/>
            <a:chOff x="3316470" y="-2348624"/>
            <a:chExt cx="3063604" cy="4052150"/>
          </a:xfrm>
        </p:grpSpPr>
        <p:pic>
          <p:nvPicPr>
            <p:cNvPr id="17" name="Picture 6" descr="C:\Users\Administrator\Desktop\4354.pn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87806" b="-2"/>
            <a:stretch>
              <a:fillRect/>
            </a:stretch>
          </p:blipFill>
          <p:spPr bwMode="auto">
            <a:xfrm flipH="1">
              <a:off x="3316470" y="-2348624"/>
              <a:ext cx="3063604" cy="4052150"/>
            </a:xfrm>
            <a:prstGeom prst="rect">
              <a:avLst/>
            </a:prstGeom>
            <a:noFill/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TextBox 12"/>
            <p:cNvSpPr txBox="1">
              <a:spLocks noChangeArrowheads="1"/>
            </p:cNvSpPr>
            <p:nvPr/>
          </p:nvSpPr>
          <p:spPr bwMode="auto">
            <a:xfrm>
              <a:off x="3868801" y="936851"/>
              <a:ext cx="1393007" cy="4087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prstTxWarp prst="textArchUp">
                <a:avLst/>
              </a:prstTxWarp>
              <a:spAutoFit/>
            </a:bodyPr>
            <a:lstStyle>
              <a:lvl1pPr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lnSpc>
                  <a:spcPct val="80000"/>
                </a:lnSpc>
              </a:pPr>
              <a:r>
                <a:rPr lang="en-US" altLang="zh-CN" sz="5000" b="1" dirty="0">
                  <a:gradFill flip="none" rotWithShape="1">
                    <a:gsLst>
                      <a:gs pos="0">
                        <a:srgbClr val="C00000">
                          <a:shade val="30000"/>
                          <a:satMod val="115000"/>
                        </a:srgbClr>
                      </a:gs>
                      <a:gs pos="50000">
                        <a:srgbClr val="C00000">
                          <a:shade val="67500"/>
                          <a:satMod val="115000"/>
                        </a:srgbClr>
                      </a:gs>
                      <a:gs pos="100000">
                        <a:srgbClr val="C00000">
                          <a:shade val="100000"/>
                          <a:satMod val="115000"/>
                        </a:srgbClr>
                      </a:gs>
                    </a:gsLst>
                    <a:lin ang="5400000" scaled="1"/>
                    <a:tileRect/>
                  </a:gra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华康海报体W12" pitchFamily="81" charset="-122"/>
                  <a:cs typeface="Arial" panose="020B0604020202020204" pitchFamily="34" charset="0"/>
                </a:rPr>
                <a:t>CHÍNH TẢ</a:t>
              </a:r>
              <a:endParaRPr lang="zh-CN" altLang="en-US" sz="5000" b="1" dirty="0">
                <a:gradFill flip="none" rotWithShape="1">
                  <a:gsLst>
                    <a:gs pos="0">
                      <a:srgbClr val="C00000">
                        <a:shade val="30000"/>
                        <a:satMod val="115000"/>
                      </a:srgbClr>
                    </a:gs>
                    <a:gs pos="50000">
                      <a:srgbClr val="C00000">
                        <a:shade val="67500"/>
                        <a:satMod val="115000"/>
                      </a:srgbClr>
                    </a:gs>
                    <a:gs pos="100000">
                      <a:srgbClr val="C00000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华康海报体W12" pitchFamily="81" charset="-122"/>
                <a:cs typeface="Arial" panose="020B0604020202020204" pitchFamily="34" charset="0"/>
              </a:endParaRPr>
            </a:p>
          </p:txBody>
        </p:sp>
      </p:grpSp>
      <p:pic>
        <p:nvPicPr>
          <p:cNvPr id="2" name="Picture 2" descr="E:\0000000我图PPT\00001PNG素材\儿童卡通\ghd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1383" y="1962150"/>
            <a:ext cx="2037417" cy="2816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组合 3"/>
          <p:cNvGrpSpPr/>
          <p:nvPr/>
        </p:nvGrpSpPr>
        <p:grpSpPr>
          <a:xfrm>
            <a:off x="6781800" y="1514255"/>
            <a:ext cx="2621846" cy="3648295"/>
            <a:chOff x="6781800" y="1514255"/>
            <a:chExt cx="2621846" cy="3648295"/>
          </a:xfrm>
        </p:grpSpPr>
        <p:pic>
          <p:nvPicPr>
            <p:cNvPr id="7171" name="Picture 3" descr="E:\0000000我图PPT\00001PNG素材\儿童卡通\vrrr.pn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81800" y="1514255"/>
              <a:ext cx="2621846" cy="36482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TextBox 12"/>
            <p:cNvSpPr txBox="1">
              <a:spLocks noChangeArrowheads="1"/>
            </p:cNvSpPr>
            <p:nvPr/>
          </p:nvSpPr>
          <p:spPr bwMode="auto">
            <a:xfrm rot="21440687" flipH="1">
              <a:off x="7021526" y="2880863"/>
              <a:ext cx="1851463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lnSpc>
                  <a:spcPct val="80000"/>
                </a:lnSpc>
              </a:pPr>
              <a:r>
                <a:rPr lang="en-US" altLang="zh-CN" sz="3500" b="1" dirty="0">
                  <a:solidFill>
                    <a:srgbClr val="006600"/>
                  </a:solidFill>
                  <a:ea typeface="华康海报体W12" pitchFamily="81" charset="-122"/>
                  <a:cs typeface="Arial" panose="020B0604020202020204" pitchFamily="34" charset="0"/>
                </a:rPr>
                <a:t>LỚP 4</a:t>
              </a:r>
            </a:p>
          </p:txBody>
        </p:sp>
      </p:grpSp>
      <p:pic>
        <p:nvPicPr>
          <p:cNvPr id="23" name="Picture 7" descr="小鸟06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66787" y="2724150"/>
            <a:ext cx="585787" cy="615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8" descr="小鸟07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81893" y="2300288"/>
            <a:ext cx="430212" cy="500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\\Sy\e\我图PPT\00001PNG素材\儿童卡通\卡通树型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2960" y="3750085"/>
            <a:ext cx="5649034" cy="1500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32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4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93" fill="hold">
                                          <p:stCondLst>
                                            <p:cond delay="293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93" fill="hold">
                                          <p:stCondLst>
                                            <p:cond delay="587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93" fill="hold">
                                          <p:stCondLst>
                                            <p:cond delay="88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93" fill="hold">
                                          <p:stCondLst>
                                            <p:cond delay="1173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34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0" presetClass="path" presetSubtype="0" accel="50000" decel="5000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Motion origin="layout" path="M -0.00556 0.0142 C 0.04028 -0.04969 0.08472 -0.11296 0.15087 -0.13982 C 0.2151 -0.16759 0.31615 -0.1105 0.38472 -0.14846 C 0.45382 -0.18488 0.49496 -0.33117 0.55781 -0.36451 C 0.62014 -0.39692 0.7059 -0.34506 0.76024 -0.34815 C 0.81389 -0.35124 0.83646 -0.38087 0.8809 -0.38395 C 0.92569 -0.38611 0.97222 -0.37994 1.02795 -0.36266 C 1.08142 -0.34568 1.16094 -0.30772 1.20312 -0.28272 C 1.24444 -0.2571 1.26319 -0.2358 1.28246 -0.21389 " pathEditMode="relative" rAng="630840" ptsTypes="aaaaaaaaA">
                                      <p:cBhvr>
                                        <p:cTn id="35" dur="43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740" y="-14568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38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0" presetClass="path" presetSubtype="0" accel="50000" decel="50000" fill="hold" nodeType="withEffect">
                                  <p:stCondLst>
                                    <p:cond delay="3800"/>
                                  </p:stCondLst>
                                  <p:childTnLst>
                                    <p:animMotion origin="layout" path="M -1.38889E-6 9.87654E-7 C 0.10174 -0.00154 0.20365 -0.00309 0.27969 -0.01358 C 0.35573 -0.02408 0.38976 -0.05216 0.4559 -0.06327 C 0.52188 -0.07438 0.62431 -0.06759 0.67604 -0.07963 C 0.72795 -0.09167 0.70486 -0.12006 0.76649 -0.13519 C 0.82865 -0.15031 0.96233 -0.15401 1.04653 -0.17037 C 1.13073 -0.18673 1.20139 -0.20988 1.27188 -0.23272 " pathEditMode="relative" rAng="0" ptsTypes="aaaaaaA">
                                      <p:cBhvr>
                                        <p:cTn id="40" dur="37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594" y="-116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3" descr="E:\我图PPT\00001PNG素材\儿童卡通\ergerg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0"/>
            <a:ext cx="3625850" cy="4613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矩形 1"/>
          <p:cNvSpPr/>
          <p:nvPr/>
        </p:nvSpPr>
        <p:spPr>
          <a:xfrm>
            <a:off x="3182658" y="1280428"/>
            <a:ext cx="1617942" cy="224676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just"/>
            <a:r>
              <a:rPr lang="en-US" altLang="zh-CN" sz="28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UTM Hanzel" panose="02040603050506020204" pitchFamily="18" charset="0"/>
                <a:ea typeface="方正胖娃简体" panose="03000509000000000000" pitchFamily="65" charset="-122"/>
              </a:rPr>
              <a:t>Từ</a:t>
            </a:r>
            <a:r>
              <a:rPr lang="en-US" altLang="zh-CN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UTM Hanzel" panose="02040603050506020204" pitchFamily="18" charset="0"/>
                <a:ea typeface="方正胖娃简体" panose="03000509000000000000" pitchFamily="65" charset="-122"/>
              </a:rPr>
              <a:t> </a:t>
            </a:r>
            <a:r>
              <a:rPr lang="en-US" altLang="zh-CN" sz="28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UTM Hanzel" panose="02040603050506020204" pitchFamily="18" charset="0"/>
                <a:ea typeface="方正胖娃简体" panose="03000509000000000000" pitchFamily="65" charset="-122"/>
              </a:rPr>
              <a:t>láy</a:t>
            </a:r>
            <a:endParaRPr lang="en-US" altLang="zh-CN" sz="2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UTM Hanzel" panose="02040603050506020204" pitchFamily="18" charset="0"/>
              <a:ea typeface="方正胖娃简体" panose="03000509000000000000" pitchFamily="65" charset="-122"/>
            </a:endParaRPr>
          </a:p>
          <a:p>
            <a:pPr algn="just"/>
            <a:r>
              <a:rPr lang="en-US" altLang="zh-CN" sz="28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UTM Hanzel" panose="02040603050506020204" pitchFamily="18" charset="0"/>
                <a:ea typeface="方正胖娃简体" panose="03000509000000000000" pitchFamily="65" charset="-122"/>
              </a:rPr>
              <a:t>có</a:t>
            </a:r>
            <a:r>
              <a:rPr lang="en-US" altLang="zh-CN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UTM Hanzel" panose="02040603050506020204" pitchFamily="18" charset="0"/>
                <a:ea typeface="方正胖娃简体" panose="03000509000000000000" pitchFamily="65" charset="-122"/>
              </a:rPr>
              <a:t> </a:t>
            </a:r>
            <a:r>
              <a:rPr lang="en-US" altLang="zh-CN" sz="28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UTM Hanzel" panose="02040603050506020204" pitchFamily="18" charset="0"/>
                <a:ea typeface="方正胖娃简体" panose="03000509000000000000" pitchFamily="65" charset="-122"/>
              </a:rPr>
              <a:t>tiếng</a:t>
            </a:r>
            <a:r>
              <a:rPr lang="en-US" altLang="zh-CN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UTM Hanzel" panose="02040603050506020204" pitchFamily="18" charset="0"/>
                <a:ea typeface="方正胖娃简体" panose="03000509000000000000" pitchFamily="65" charset="-122"/>
              </a:rPr>
              <a:t> </a:t>
            </a:r>
            <a:r>
              <a:rPr lang="en-US" altLang="zh-CN" sz="28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UTM Hanzel" panose="02040603050506020204" pitchFamily="18" charset="0"/>
                <a:ea typeface="方正胖娃简体" panose="03000509000000000000" pitchFamily="65" charset="-122"/>
              </a:rPr>
              <a:t>chứa</a:t>
            </a:r>
            <a:r>
              <a:rPr lang="en-US" altLang="zh-CN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UTM Hanzel" panose="02040603050506020204" pitchFamily="18" charset="0"/>
                <a:ea typeface="方正胖娃简体" panose="03000509000000000000" pitchFamily="65" charset="-122"/>
              </a:rPr>
              <a:t> </a:t>
            </a:r>
            <a:r>
              <a:rPr lang="en-US" altLang="zh-CN" sz="28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UTM Hanzel" panose="02040603050506020204" pitchFamily="18" charset="0"/>
                <a:ea typeface="方正胖娃简体" panose="03000509000000000000" pitchFamily="65" charset="-122"/>
              </a:rPr>
              <a:t>thanh</a:t>
            </a:r>
            <a:r>
              <a:rPr lang="en-US" altLang="zh-CN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UTM Hanzel" panose="02040603050506020204" pitchFamily="18" charset="0"/>
                <a:ea typeface="方正胖娃简体" panose="03000509000000000000" pitchFamily="65" charset="-122"/>
              </a:rPr>
              <a:t> </a:t>
            </a:r>
            <a:r>
              <a:rPr lang="en-US" altLang="zh-CN" sz="28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UTM Hanzel" panose="02040603050506020204" pitchFamily="18" charset="0"/>
                <a:ea typeface="方正胖娃简体" panose="03000509000000000000" pitchFamily="65" charset="-122"/>
              </a:rPr>
              <a:t>hỏi</a:t>
            </a:r>
            <a:endParaRPr lang="zh-CN" altLang="en-US" sz="2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UTM Hanzel" panose="02040603050506020204" pitchFamily="18" charset="0"/>
              <a:ea typeface="方正胖娃简体" panose="03000509000000000000" pitchFamily="65" charset="-122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6B15E0F-DACD-4A24-A685-DBEB76003009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5791200" y="1657350"/>
            <a:ext cx="1912982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zh-CN" sz="2700" dirty="0" err="1">
                <a:ea typeface="方正胖娃简体" panose="03000509000000000000" pitchFamily="65" charset="-122"/>
                <a:cs typeface="Arial" panose="020B0604020202020204" pitchFamily="34" charset="0"/>
              </a:rPr>
              <a:t>lủng</a:t>
            </a:r>
            <a:r>
              <a:rPr lang="en-US" altLang="zh-CN" sz="2700" dirty="0">
                <a:ea typeface="方正胖娃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lang="en-US" altLang="zh-CN" sz="2700" dirty="0" err="1">
                <a:ea typeface="方正胖娃简体" panose="03000509000000000000" pitchFamily="65" charset="-122"/>
                <a:cs typeface="Arial" panose="020B0604020202020204" pitchFamily="34" charset="0"/>
              </a:rPr>
              <a:t>củng</a:t>
            </a:r>
            <a:endParaRPr lang="zh-CN" altLang="en-US" sz="2700" dirty="0">
              <a:ea typeface="方正胖娃简体" panose="03000509000000000000" pitchFamily="65" charset="-122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30FE5A0-3377-4935-B8AE-95FD3CB508C4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5791200" y="2368719"/>
            <a:ext cx="2209800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zh-CN" sz="2700" dirty="0" err="1">
                <a:ea typeface="方正胖娃简体" panose="03000509000000000000" pitchFamily="65" charset="-122"/>
                <a:cs typeface="Arial" panose="020B0604020202020204" pitchFamily="34" charset="0"/>
              </a:rPr>
              <a:t>khẩn</a:t>
            </a:r>
            <a:r>
              <a:rPr lang="en-US" altLang="zh-CN" sz="2700" dirty="0">
                <a:ea typeface="方正胖娃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lang="en-US" altLang="zh-CN" sz="2700" dirty="0" err="1">
                <a:ea typeface="方正胖娃简体" panose="03000509000000000000" pitchFamily="65" charset="-122"/>
                <a:cs typeface="Arial" panose="020B0604020202020204" pitchFamily="34" charset="0"/>
              </a:rPr>
              <a:t>khoản</a:t>
            </a:r>
            <a:endParaRPr lang="zh-CN" altLang="en-US" sz="2700" dirty="0">
              <a:ea typeface="方正胖娃简体" panose="03000509000000000000" pitchFamily="65" charset="-122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E4A7B21-C8E2-4944-A86F-6BA6927ECB2E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5791200" y="3077391"/>
            <a:ext cx="2286000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zh-CN" sz="2700" dirty="0" err="1">
                <a:ea typeface="方正胖娃简体" panose="03000509000000000000" pitchFamily="65" charset="-122"/>
                <a:cs typeface="Arial" panose="020B0604020202020204" pitchFamily="34" charset="0"/>
              </a:rPr>
              <a:t>nhanh</a:t>
            </a:r>
            <a:r>
              <a:rPr lang="en-US" altLang="zh-CN" sz="2700" dirty="0">
                <a:ea typeface="方正胖娃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lang="en-US" altLang="zh-CN" sz="2700" dirty="0" err="1">
                <a:ea typeface="方正胖娃简体" panose="03000509000000000000" pitchFamily="65" charset="-122"/>
                <a:cs typeface="Arial" panose="020B0604020202020204" pitchFamily="34" charset="0"/>
              </a:rPr>
              <a:t>nhảu</a:t>
            </a:r>
            <a:endParaRPr lang="zh-CN" altLang="en-US" sz="2700" dirty="0">
              <a:ea typeface="方正胖娃简体" panose="03000509000000000000" pitchFamily="65" charset="-122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D054DCC-4EBE-488C-9EFE-E9C328311FE2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5791200" y="920919"/>
            <a:ext cx="1912982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zh-CN" sz="2700" dirty="0" err="1">
                <a:ea typeface="方正胖娃简体" panose="03000509000000000000" pitchFamily="65" charset="-122"/>
                <a:cs typeface="Arial" panose="020B0604020202020204" pitchFamily="34" charset="0"/>
              </a:rPr>
              <a:t>đủng</a:t>
            </a:r>
            <a:r>
              <a:rPr lang="en-US" altLang="zh-CN" sz="2700" dirty="0">
                <a:ea typeface="方正胖娃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lang="en-US" altLang="zh-CN" sz="2700" dirty="0" err="1">
                <a:ea typeface="方正胖娃简体" panose="03000509000000000000" pitchFamily="65" charset="-122"/>
                <a:cs typeface="Arial" panose="020B0604020202020204" pitchFamily="34" charset="0"/>
              </a:rPr>
              <a:t>đỉnh</a:t>
            </a:r>
            <a:endParaRPr lang="zh-CN" altLang="en-US" sz="2700" dirty="0">
              <a:ea typeface="方正胖娃简体" panose="03000509000000000000" pitchFamily="65" charset="-122"/>
              <a:cs typeface="Arial" panose="020B0604020202020204" pitchFamily="34" charset="0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3CDD1243-2BB6-4139-8EF3-1B403E06DDA5}"/>
              </a:ext>
            </a:extLst>
          </p:cNvPr>
          <p:cNvGrpSpPr/>
          <p:nvPr/>
        </p:nvGrpSpPr>
        <p:grpSpPr>
          <a:xfrm>
            <a:off x="285325" y="1093632"/>
            <a:ext cx="2620360" cy="2620360"/>
            <a:chOff x="285325" y="1093632"/>
            <a:chExt cx="2620360" cy="2620360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AE3A056B-D94D-494E-B1E7-4BE52CEE947A}"/>
                </a:ext>
              </a:extLst>
            </p:cNvPr>
            <p:cNvGrpSpPr/>
            <p:nvPr/>
          </p:nvGrpSpPr>
          <p:grpSpPr>
            <a:xfrm>
              <a:off x="285325" y="1093632"/>
              <a:ext cx="2620360" cy="2620360"/>
              <a:chOff x="285325" y="1093632"/>
              <a:chExt cx="2620360" cy="2620360"/>
            </a:xfrm>
          </p:grpSpPr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88EB341C-36E3-492C-83B6-B06357045F9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5325" y="1093632"/>
                <a:ext cx="2620360" cy="2620360"/>
              </a:xfrm>
              <a:prstGeom prst="rect">
                <a:avLst/>
              </a:prstGeom>
            </p:spPr>
          </p:pic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2B97AB55-D67C-476F-A850-9BF146D32C11}"/>
                  </a:ext>
                </a:extLst>
              </p:cNvPr>
              <p:cNvSpPr/>
              <p:nvPr/>
            </p:nvSpPr>
            <p:spPr>
              <a:xfrm>
                <a:off x="839906" y="2038349"/>
                <a:ext cx="1617942" cy="67326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60F9CE60-28C8-4927-8BB4-0771BC9A5B68}"/>
                  </a:ext>
                </a:extLst>
              </p:cNvPr>
              <p:cNvSpPr/>
              <p:nvPr/>
            </p:nvSpPr>
            <p:spPr>
              <a:xfrm>
                <a:off x="1447800" y="1970002"/>
                <a:ext cx="762000" cy="67326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FBF19AD-ECEC-48A4-A2DD-C8BBD5D752FD}"/>
                </a:ext>
              </a:extLst>
            </p:cNvPr>
            <p:cNvSpPr txBox="1"/>
            <p:nvPr/>
          </p:nvSpPr>
          <p:spPr>
            <a:xfrm>
              <a:off x="658880" y="2003732"/>
              <a:ext cx="187325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>
                  <a:solidFill>
                    <a:schemeClr val="accent6">
                      <a:lumMod val="50000"/>
                    </a:schemeClr>
                  </a:solidFill>
                  <a:latin typeface="#9Slide03 AllRoundGothic" panose="020B0703020202020104" pitchFamily="34" charset="0"/>
                </a:rPr>
                <a:t>TÌM TỪ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 tmFilter="0,0; .5, 1; 1, 1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 tmFilter="0,0; .5, 1; 1, 1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 tmFilter="0,0; .5, 1; 1, 1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 tmFilter="0,0; .5, 1; 1, 1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6" grpId="0"/>
      <p:bldP spid="17" grpId="0"/>
      <p:bldP spid="18" grpId="0"/>
      <p:bldP spid="1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3" descr="E:\我图PPT\00001PNG素材\儿童卡通\ergerg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0"/>
            <a:ext cx="3625850" cy="4613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矩形 1"/>
          <p:cNvSpPr/>
          <p:nvPr/>
        </p:nvSpPr>
        <p:spPr>
          <a:xfrm>
            <a:off x="3182658" y="1280428"/>
            <a:ext cx="1617942" cy="224676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just"/>
            <a:r>
              <a:rPr lang="en-US" altLang="zh-CN" sz="28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UTM Hanzel" panose="02040603050506020204" pitchFamily="18" charset="0"/>
                <a:ea typeface="方正胖娃简体" panose="03000509000000000000" pitchFamily="65" charset="-122"/>
              </a:rPr>
              <a:t>Từ</a:t>
            </a:r>
            <a:r>
              <a:rPr lang="en-US" altLang="zh-CN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UTM Hanzel" panose="02040603050506020204" pitchFamily="18" charset="0"/>
                <a:ea typeface="方正胖娃简体" panose="03000509000000000000" pitchFamily="65" charset="-122"/>
              </a:rPr>
              <a:t> </a:t>
            </a:r>
            <a:r>
              <a:rPr lang="en-US" altLang="zh-CN" sz="28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UTM Hanzel" panose="02040603050506020204" pitchFamily="18" charset="0"/>
                <a:ea typeface="方正胖娃简体" panose="03000509000000000000" pitchFamily="65" charset="-122"/>
              </a:rPr>
              <a:t>láy</a:t>
            </a:r>
            <a:endParaRPr lang="en-US" altLang="zh-CN" sz="2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UTM Hanzel" panose="02040603050506020204" pitchFamily="18" charset="0"/>
              <a:ea typeface="方正胖娃简体" panose="03000509000000000000" pitchFamily="65" charset="-122"/>
            </a:endParaRPr>
          </a:p>
          <a:p>
            <a:pPr algn="just"/>
            <a:r>
              <a:rPr lang="en-US" altLang="zh-CN" sz="28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UTM Hanzel" panose="02040603050506020204" pitchFamily="18" charset="0"/>
                <a:ea typeface="方正胖娃简体" panose="03000509000000000000" pitchFamily="65" charset="-122"/>
              </a:rPr>
              <a:t>có</a:t>
            </a:r>
            <a:r>
              <a:rPr lang="en-US" altLang="zh-CN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UTM Hanzel" panose="02040603050506020204" pitchFamily="18" charset="0"/>
                <a:ea typeface="方正胖娃简体" panose="03000509000000000000" pitchFamily="65" charset="-122"/>
              </a:rPr>
              <a:t> </a:t>
            </a:r>
            <a:r>
              <a:rPr lang="en-US" altLang="zh-CN" sz="28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UTM Hanzel" panose="02040603050506020204" pitchFamily="18" charset="0"/>
                <a:ea typeface="方正胖娃简体" panose="03000509000000000000" pitchFamily="65" charset="-122"/>
              </a:rPr>
              <a:t>tiếng</a:t>
            </a:r>
            <a:r>
              <a:rPr lang="en-US" altLang="zh-CN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UTM Hanzel" panose="02040603050506020204" pitchFamily="18" charset="0"/>
                <a:ea typeface="方正胖娃简体" panose="03000509000000000000" pitchFamily="65" charset="-122"/>
              </a:rPr>
              <a:t> </a:t>
            </a:r>
            <a:r>
              <a:rPr lang="en-US" altLang="zh-CN" sz="28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UTM Hanzel" panose="02040603050506020204" pitchFamily="18" charset="0"/>
                <a:ea typeface="方正胖娃简体" panose="03000509000000000000" pitchFamily="65" charset="-122"/>
              </a:rPr>
              <a:t>chứa</a:t>
            </a:r>
            <a:r>
              <a:rPr lang="en-US" altLang="zh-CN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UTM Hanzel" panose="02040603050506020204" pitchFamily="18" charset="0"/>
                <a:ea typeface="方正胖娃简体" panose="03000509000000000000" pitchFamily="65" charset="-122"/>
              </a:rPr>
              <a:t> </a:t>
            </a:r>
            <a:r>
              <a:rPr lang="en-US" altLang="zh-CN" sz="28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UTM Hanzel" panose="02040603050506020204" pitchFamily="18" charset="0"/>
                <a:ea typeface="方正胖娃简体" panose="03000509000000000000" pitchFamily="65" charset="-122"/>
              </a:rPr>
              <a:t>thanh</a:t>
            </a:r>
            <a:r>
              <a:rPr lang="en-US" altLang="zh-CN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UTM Hanzel" panose="02040603050506020204" pitchFamily="18" charset="0"/>
                <a:ea typeface="方正胖娃简体" panose="03000509000000000000" pitchFamily="65" charset="-122"/>
              </a:rPr>
              <a:t> </a:t>
            </a:r>
            <a:r>
              <a:rPr lang="en-US" altLang="zh-CN" sz="28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UTM Hanzel" panose="02040603050506020204" pitchFamily="18" charset="0"/>
                <a:ea typeface="方正胖娃简体" panose="03000509000000000000" pitchFamily="65" charset="-122"/>
              </a:rPr>
              <a:t>ngã</a:t>
            </a:r>
            <a:endParaRPr lang="zh-CN" altLang="en-US" sz="2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UTM Hanzel" panose="02040603050506020204" pitchFamily="18" charset="0"/>
              <a:ea typeface="方正胖娃简体" panose="03000509000000000000" pitchFamily="65" charset="-122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6B15E0F-DACD-4A24-A685-DBEB76003009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5791200" y="1657350"/>
            <a:ext cx="1912982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zh-CN" sz="2700" dirty="0" err="1">
                <a:ea typeface="方正胖娃简体" panose="03000509000000000000" pitchFamily="65" charset="-122"/>
                <a:cs typeface="Arial" panose="020B0604020202020204" pitchFamily="34" charset="0"/>
              </a:rPr>
              <a:t>bỡ</a:t>
            </a:r>
            <a:r>
              <a:rPr lang="en-US" altLang="zh-CN" sz="2700" dirty="0">
                <a:ea typeface="方正胖娃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lang="en-US" altLang="zh-CN" sz="2700" dirty="0" err="1">
                <a:ea typeface="方正胖娃简体" panose="03000509000000000000" pitchFamily="65" charset="-122"/>
                <a:cs typeface="Arial" panose="020B0604020202020204" pitchFamily="34" charset="0"/>
              </a:rPr>
              <a:t>ngỡ</a:t>
            </a:r>
            <a:endParaRPr lang="zh-CN" altLang="en-US" sz="2700" dirty="0">
              <a:ea typeface="方正胖娃简体" panose="03000509000000000000" pitchFamily="65" charset="-122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30FE5A0-3377-4935-B8AE-95FD3CB508C4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5791200" y="2368719"/>
            <a:ext cx="1912982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zh-CN" sz="2700" dirty="0" err="1">
                <a:ea typeface="方正胖娃简体" panose="03000509000000000000" pitchFamily="65" charset="-122"/>
                <a:cs typeface="Arial" panose="020B0604020202020204" pitchFamily="34" charset="0"/>
              </a:rPr>
              <a:t>mũm</a:t>
            </a:r>
            <a:r>
              <a:rPr lang="en-US" altLang="zh-CN" sz="2700" dirty="0">
                <a:ea typeface="方正胖娃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lang="en-US" altLang="zh-CN" sz="2700" dirty="0" err="1">
                <a:ea typeface="方正胖娃简体" panose="03000509000000000000" pitchFamily="65" charset="-122"/>
                <a:cs typeface="Arial" panose="020B0604020202020204" pitchFamily="34" charset="0"/>
              </a:rPr>
              <a:t>mĩm</a:t>
            </a:r>
            <a:endParaRPr lang="zh-CN" altLang="en-US" sz="2700" dirty="0">
              <a:ea typeface="方正胖娃简体" panose="03000509000000000000" pitchFamily="65" charset="-122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E4A7B21-C8E2-4944-A86F-6BA6927ECB2E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5791200" y="3077391"/>
            <a:ext cx="1912982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zh-CN" sz="2700" dirty="0" err="1">
                <a:ea typeface="方正胖娃简体" panose="03000509000000000000" pitchFamily="65" charset="-122"/>
                <a:cs typeface="Arial" panose="020B0604020202020204" pitchFamily="34" charset="0"/>
              </a:rPr>
              <a:t>ngỡ</a:t>
            </a:r>
            <a:r>
              <a:rPr lang="en-US" altLang="zh-CN" sz="2700" dirty="0">
                <a:ea typeface="方正胖娃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lang="en-US" altLang="zh-CN" sz="2700" dirty="0" err="1">
                <a:ea typeface="方正胖娃简体" panose="03000509000000000000" pitchFamily="65" charset="-122"/>
                <a:cs typeface="Arial" panose="020B0604020202020204" pitchFamily="34" charset="0"/>
              </a:rPr>
              <a:t>ngàng</a:t>
            </a:r>
            <a:endParaRPr lang="zh-CN" altLang="en-US" sz="2700" dirty="0">
              <a:ea typeface="方正胖娃简体" panose="03000509000000000000" pitchFamily="65" charset="-122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D054DCC-4EBE-488C-9EFE-E9C328311FE2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5791200" y="920919"/>
            <a:ext cx="1912982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zh-CN" sz="2700" dirty="0" err="1">
                <a:ea typeface="方正胖娃简体" panose="03000509000000000000" pitchFamily="65" charset="-122"/>
                <a:cs typeface="Arial" panose="020B0604020202020204" pitchFamily="34" charset="0"/>
              </a:rPr>
              <a:t>mãi</a:t>
            </a:r>
            <a:r>
              <a:rPr lang="en-US" altLang="zh-CN" sz="2700" dirty="0">
                <a:ea typeface="方正胖娃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lang="en-US" altLang="zh-CN" sz="2700" dirty="0" err="1">
                <a:ea typeface="方正胖娃简体" panose="03000509000000000000" pitchFamily="65" charset="-122"/>
                <a:cs typeface="Arial" panose="020B0604020202020204" pitchFamily="34" charset="0"/>
              </a:rPr>
              <a:t>mãi</a:t>
            </a:r>
            <a:endParaRPr lang="zh-CN" altLang="en-US" sz="2700" dirty="0">
              <a:ea typeface="方正胖娃简体" panose="03000509000000000000" pitchFamily="65" charset="-122"/>
              <a:cs typeface="Arial" panose="020B0604020202020204" pitchFamily="34" charset="0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3CDD1243-2BB6-4139-8EF3-1B403E06DDA5}"/>
              </a:ext>
            </a:extLst>
          </p:cNvPr>
          <p:cNvGrpSpPr/>
          <p:nvPr/>
        </p:nvGrpSpPr>
        <p:grpSpPr>
          <a:xfrm>
            <a:off x="285325" y="1093632"/>
            <a:ext cx="2620360" cy="2620360"/>
            <a:chOff x="285325" y="1093632"/>
            <a:chExt cx="2620360" cy="2620360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AE3A056B-D94D-494E-B1E7-4BE52CEE947A}"/>
                </a:ext>
              </a:extLst>
            </p:cNvPr>
            <p:cNvGrpSpPr/>
            <p:nvPr/>
          </p:nvGrpSpPr>
          <p:grpSpPr>
            <a:xfrm>
              <a:off x="285325" y="1093632"/>
              <a:ext cx="2620360" cy="2620360"/>
              <a:chOff x="285325" y="1093632"/>
              <a:chExt cx="2620360" cy="2620360"/>
            </a:xfrm>
          </p:grpSpPr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88EB341C-36E3-492C-83B6-B06357045F9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5325" y="1093632"/>
                <a:ext cx="2620360" cy="2620360"/>
              </a:xfrm>
              <a:prstGeom prst="rect">
                <a:avLst/>
              </a:prstGeom>
            </p:spPr>
          </p:pic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2B97AB55-D67C-476F-A850-9BF146D32C11}"/>
                  </a:ext>
                </a:extLst>
              </p:cNvPr>
              <p:cNvSpPr/>
              <p:nvPr/>
            </p:nvSpPr>
            <p:spPr>
              <a:xfrm>
                <a:off x="839906" y="2038349"/>
                <a:ext cx="1617942" cy="67326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60F9CE60-28C8-4927-8BB4-0771BC9A5B68}"/>
                  </a:ext>
                </a:extLst>
              </p:cNvPr>
              <p:cNvSpPr/>
              <p:nvPr/>
            </p:nvSpPr>
            <p:spPr>
              <a:xfrm>
                <a:off x="1447800" y="1970002"/>
                <a:ext cx="762000" cy="67326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FBF19AD-ECEC-48A4-A2DD-C8BBD5D752FD}"/>
                </a:ext>
              </a:extLst>
            </p:cNvPr>
            <p:cNvSpPr txBox="1"/>
            <p:nvPr/>
          </p:nvSpPr>
          <p:spPr>
            <a:xfrm>
              <a:off x="658880" y="2003732"/>
              <a:ext cx="187325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>
                  <a:solidFill>
                    <a:schemeClr val="accent6">
                      <a:lumMod val="50000"/>
                    </a:schemeClr>
                  </a:solidFill>
                  <a:latin typeface="#9Slide03 AllRoundGothic" panose="020B0703020202020104" pitchFamily="34" charset="0"/>
                </a:rPr>
                <a:t>TÌM TỪ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02418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 tmFilter="0,0; .5, 1; 1, 1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 tmFilter="0,0; .5, 1; 1, 1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 tmFilter="0,0; .5, 1; 1, 1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 tmFilter="0,0; .5, 1; 1, 1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6" grpId="0"/>
      <p:bldP spid="17" grpId="0"/>
      <p:bldP spid="18" grpId="0"/>
      <p:bldP spid="1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0" name="Picture 8" descr="\\Sy\e\我图PPT\00001PNG素材\儿童卡通\卡通杨柳叶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252"/>
            <a:ext cx="2895600" cy="3739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Administrator\Desktop\新作卡通用图\31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19149"/>
          <a:stretch>
            <a:fillRect/>
          </a:stretch>
        </p:blipFill>
        <p:spPr bwMode="auto">
          <a:xfrm>
            <a:off x="-304800" y="1936756"/>
            <a:ext cx="10287000" cy="3378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dministrator\Desktop\新作卡通用图\34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3587" y="1276350"/>
            <a:ext cx="2447925" cy="3877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5" descr="C:\Users\Administrator\Desktop\新作卡通用图\33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08"/>
          <a:stretch>
            <a:fillRect/>
          </a:stretch>
        </p:blipFill>
        <p:spPr bwMode="auto">
          <a:xfrm>
            <a:off x="6477000" y="-23123"/>
            <a:ext cx="2344738" cy="1519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E:\我图PPT\00001PNG素材\儿童卡通\小火车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39886" y="2696686"/>
            <a:ext cx="3939886" cy="2310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9" name="组合 18"/>
          <p:cNvGrpSpPr/>
          <p:nvPr/>
        </p:nvGrpSpPr>
        <p:grpSpPr>
          <a:xfrm>
            <a:off x="1066800" y="-381584"/>
            <a:ext cx="5870200" cy="3029534"/>
            <a:chOff x="1652956" y="-308918"/>
            <a:chExt cx="5139669" cy="3632184"/>
          </a:xfrm>
        </p:grpSpPr>
        <p:pic>
          <p:nvPicPr>
            <p:cNvPr id="21" name="Picture 9" descr="C:\Users\Administrator\Desktop\新作卡通用图\1130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52956" y="-308918"/>
              <a:ext cx="5139669" cy="36321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2" descr="E:\我图PPT\00001PNG素材\儿童卡通\fty.pn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87548" y="48132"/>
              <a:ext cx="1245105" cy="17803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3" name="TextBox 22"/>
          <p:cNvSpPr txBox="1">
            <a:spLocks noChangeArrowheads="1"/>
          </p:cNvSpPr>
          <p:nvPr/>
        </p:nvSpPr>
        <p:spPr bwMode="auto">
          <a:xfrm flipH="1">
            <a:off x="3188159" y="1215472"/>
            <a:ext cx="2572445" cy="70788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zh-CN" sz="4000" b="1" dirty="0">
                <a:gradFill flip="none" rotWithShape="1">
                  <a:gsLst>
                    <a:gs pos="0">
                      <a:srgbClr val="FF3399">
                        <a:shade val="30000"/>
                        <a:satMod val="115000"/>
                      </a:srgbClr>
                    </a:gs>
                    <a:gs pos="50000">
                      <a:srgbClr val="FF3399">
                        <a:shade val="67500"/>
                        <a:satMod val="115000"/>
                      </a:srgbClr>
                    </a:gs>
                    <a:gs pos="100000">
                      <a:srgbClr val="FF3399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atin typeface="UVN Nguyen Du" panose="04030805020802020802" pitchFamily="82" charset="0"/>
                <a:ea typeface="方正胖娃简体" panose="03000509000000000000" pitchFamily="65" charset="-122"/>
                <a:cs typeface="Times New Roman" panose="02020603050405020304" pitchFamily="18" charset="0"/>
              </a:rPr>
              <a:t>DẶN DÒ</a:t>
            </a:r>
            <a:endParaRPr lang="zh-CN" altLang="en-US" sz="4000" b="1" dirty="0">
              <a:gradFill flip="none" rotWithShape="1">
                <a:gsLst>
                  <a:gs pos="0">
                    <a:srgbClr val="FF3399">
                      <a:shade val="30000"/>
                      <a:satMod val="115000"/>
                    </a:srgbClr>
                  </a:gs>
                  <a:gs pos="50000">
                    <a:srgbClr val="FF3399">
                      <a:shade val="67500"/>
                      <a:satMod val="115000"/>
                    </a:srgbClr>
                  </a:gs>
                  <a:gs pos="100000">
                    <a:srgbClr val="FF3399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latin typeface="UVN Nguyen Du" panose="04030805020802020802" pitchFamily="82" charset="0"/>
              <a:ea typeface="方正胖娃简体" panose="03000509000000000000" pitchFamily="65" charset="-122"/>
              <a:cs typeface="Times New Roman" panose="02020603050405020304" pitchFamily="18" charset="0"/>
            </a:endParaRPr>
          </a:p>
        </p:txBody>
      </p:sp>
      <p:sp>
        <p:nvSpPr>
          <p:cNvPr id="24" name="TextBox 12"/>
          <p:cNvSpPr txBox="1">
            <a:spLocks noChangeArrowheads="1"/>
          </p:cNvSpPr>
          <p:nvPr/>
        </p:nvSpPr>
        <p:spPr bwMode="auto">
          <a:xfrm flipH="1">
            <a:off x="2560414" y="2297490"/>
            <a:ext cx="4224561" cy="156966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zh-CN" sz="3200" dirty="0">
                <a:ea typeface="方正胖娃简体" panose="03000509000000000000" pitchFamily="65" charset="-122"/>
                <a:cs typeface="Arial" panose="020B0604020202020204" pitchFamily="34" charset="0"/>
              </a:rPr>
              <a:t>- </a:t>
            </a:r>
            <a:r>
              <a:rPr lang="en-US" altLang="zh-CN" sz="3200" dirty="0" err="1">
                <a:ea typeface="方正胖娃简体" panose="03000509000000000000" pitchFamily="65" charset="-122"/>
                <a:cs typeface="Arial" panose="020B0604020202020204" pitchFamily="34" charset="0"/>
              </a:rPr>
              <a:t>Sửa</a:t>
            </a:r>
            <a:r>
              <a:rPr lang="en-US" altLang="zh-CN" sz="3200" dirty="0">
                <a:ea typeface="方正胖娃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lang="en-US" altLang="zh-CN" sz="3200" dirty="0" err="1">
                <a:ea typeface="方正胖娃简体" panose="03000509000000000000" pitchFamily="65" charset="-122"/>
                <a:cs typeface="Arial" panose="020B0604020202020204" pitchFamily="34" charset="0"/>
              </a:rPr>
              <a:t>lỗi</a:t>
            </a:r>
            <a:r>
              <a:rPr lang="en-US" altLang="zh-CN" sz="3200" dirty="0">
                <a:ea typeface="方正胖娃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lang="en-US" altLang="zh-CN" sz="3200" dirty="0" err="1">
                <a:ea typeface="方正胖娃简体" panose="03000509000000000000" pitchFamily="65" charset="-122"/>
                <a:cs typeface="Arial" panose="020B0604020202020204" pitchFamily="34" charset="0"/>
              </a:rPr>
              <a:t>chính</a:t>
            </a:r>
            <a:r>
              <a:rPr lang="en-US" altLang="zh-CN" sz="3200" dirty="0">
                <a:ea typeface="方正胖娃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lang="en-US" altLang="zh-CN" sz="3200" dirty="0" err="1">
                <a:ea typeface="方正胖娃简体" panose="03000509000000000000" pitchFamily="65" charset="-122"/>
                <a:cs typeface="Arial" panose="020B0604020202020204" pitchFamily="34" charset="0"/>
              </a:rPr>
              <a:t>tả</a:t>
            </a:r>
            <a:endParaRPr lang="en-US" altLang="zh-CN" sz="3200" dirty="0">
              <a:ea typeface="方正胖娃简体" panose="03000509000000000000" pitchFamily="65" charset="-122"/>
              <a:cs typeface="Arial" panose="020B0604020202020204" pitchFamily="34" charset="0"/>
            </a:endParaRPr>
          </a:p>
          <a:p>
            <a:r>
              <a:rPr lang="en-US" altLang="zh-CN" sz="3200" dirty="0">
                <a:ea typeface="方正胖娃简体" panose="03000509000000000000" pitchFamily="65" charset="-122"/>
                <a:cs typeface="Arial" panose="020B0604020202020204" pitchFamily="34" charset="0"/>
              </a:rPr>
              <a:t>- </a:t>
            </a:r>
            <a:r>
              <a:rPr lang="en-US" altLang="zh-CN" sz="3200" dirty="0" err="1">
                <a:ea typeface="方正胖娃简体" panose="03000509000000000000" pitchFamily="65" charset="-122"/>
                <a:cs typeface="Arial" panose="020B0604020202020204" pitchFamily="34" charset="0"/>
              </a:rPr>
              <a:t>Xem</a:t>
            </a:r>
            <a:r>
              <a:rPr lang="en-US" altLang="zh-CN" sz="3200" dirty="0">
                <a:ea typeface="方正胖娃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lang="en-US" altLang="zh-CN" sz="3200" dirty="0" err="1">
                <a:ea typeface="方正胖娃简体" panose="03000509000000000000" pitchFamily="65" charset="-122"/>
                <a:cs typeface="Arial" panose="020B0604020202020204" pitchFamily="34" charset="0"/>
              </a:rPr>
              <a:t>bài</a:t>
            </a:r>
            <a:r>
              <a:rPr lang="en-US" altLang="zh-CN" sz="3200" dirty="0">
                <a:ea typeface="方正胖娃简体" panose="03000509000000000000" pitchFamily="65" charset="-122"/>
                <a:cs typeface="Arial" panose="020B0604020202020204" pitchFamily="34" charset="0"/>
              </a:rPr>
              <a:t>: Nghe-</a:t>
            </a:r>
            <a:r>
              <a:rPr lang="en-US" altLang="zh-CN" sz="3200" dirty="0" err="1">
                <a:ea typeface="方正胖娃简体" panose="03000509000000000000" pitchFamily="65" charset="-122"/>
                <a:cs typeface="Arial" panose="020B0604020202020204" pitchFamily="34" charset="0"/>
              </a:rPr>
              <a:t>viết</a:t>
            </a:r>
            <a:r>
              <a:rPr lang="en-US" altLang="zh-CN" sz="3200" dirty="0">
                <a:ea typeface="方正胖娃简体" panose="03000509000000000000" pitchFamily="65" charset="-122"/>
                <a:cs typeface="Arial" panose="020B0604020202020204" pitchFamily="34" charset="0"/>
              </a:rPr>
              <a:t> GÀ TRỐNG VÀ CÁO</a:t>
            </a:r>
            <a:endParaRPr lang="zh-CN" altLang="en-US" sz="3200" dirty="0">
              <a:ea typeface="方正胖娃简体" panose="03000509000000000000" pitchFamily="65" charset="-122"/>
              <a:cs typeface="Arial" panose="020B0604020202020204" pitchFamily="34" charset="0"/>
            </a:endParaRPr>
          </a:p>
        </p:txBody>
      </p:sp>
      <p:pic>
        <p:nvPicPr>
          <p:cNvPr id="25" name="Picture 7" descr="小鸟06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16013" y="2724150"/>
            <a:ext cx="585787" cy="615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8" descr="小鸟07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31119" y="2300288"/>
            <a:ext cx="430212" cy="500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83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83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path" presetSubtype="0" repeatCount="3000" accel="50000" decel="50000" autoRev="1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animMotion origin="layout" path="M -0.04687 -0.00124 L -3.33333E-6 1.68675E-6 " pathEditMode="relative" rAng="0" ptsTypes="AA">
                                      <p:cBhvr>
                                        <p:cTn id="24" dur="14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44" y="62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55" presetClass="entr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1" presetClass="entr" presetSubtype="0" fill="hold" grpId="0" nodeType="withEffect">
                                  <p:stCondLst>
                                    <p:cond delay="43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 tmFilter="0,0; .5, 1; 1, 1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2" presetClass="entr" presetSubtype="0" fill="hold" grpId="0" nodeType="withEffect">
                                  <p:stCondLst>
                                    <p:cond delay="490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72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0" presetClass="path" presetSubtype="0" accel="50000" decel="50000" fill="hold" nodeType="withEffect">
                                  <p:stCondLst>
                                    <p:cond delay="7200"/>
                                  </p:stCondLst>
                                  <p:childTnLst>
                                    <p:animMotion origin="layout" path="M -0.00556 0.0142 C 0.04028 -0.04969 0.08472 -0.11296 0.15087 -0.13982 C 0.2151 -0.16759 0.31615 -0.1105 0.38472 -0.14846 C 0.45382 -0.18488 0.49496 -0.33117 0.55781 -0.36451 C 0.62014 -0.39692 0.7059 -0.34506 0.76024 -0.34815 C 0.81389 -0.35124 0.83646 -0.38087 0.8809 -0.38395 C 0.92569 -0.38611 0.97222 -0.37994 1.02795 -0.36266 C 1.08142 -0.34568 1.16094 -0.30772 1.20312 -0.28272 C 1.24444 -0.2571 1.26319 -0.2358 1.28246 -0.21389 " pathEditMode="relative" rAng="630840" ptsTypes="aaaaaaaaA">
                                      <p:cBhvr>
                                        <p:cTn id="46" dur="43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740" y="-14568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8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0" presetClass="path" presetSubtype="0" accel="50000" decel="50000" fill="hold" nodeType="withEffect">
                                  <p:stCondLst>
                                    <p:cond delay="8500"/>
                                  </p:stCondLst>
                                  <p:childTnLst>
                                    <p:animMotion origin="layout" path="M -1.38889E-6 9.87654E-7 C 0.10174 -0.00154 0.20365 -0.00309 0.27969 -0.01358 C 0.35573 -0.02408 0.38976 -0.05216 0.4559 -0.06327 C 0.52188 -0.07438 0.62431 -0.06759 0.67604 -0.07963 C 0.72795 -0.09167 0.70486 -0.12006 0.76649 -0.13519 C 0.82865 -0.15031 0.96233 -0.15401 1.04653 -0.17037 C 1.13073 -0.18673 1.20139 -0.20988 1.27188 -0.23272 " pathEditMode="relative" rAng="0" ptsTypes="aaaaaaA">
                                      <p:cBhvr>
                                        <p:cTn id="51" dur="37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594" y="-116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0" name="Picture 8" descr="\\Sy\e\我图PPT\00001PNG素材\儿童卡通\卡通杨柳叶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252"/>
            <a:ext cx="2895600" cy="3739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Administrator\Desktop\新作卡通用图\31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19149"/>
          <a:stretch>
            <a:fillRect/>
          </a:stretch>
        </p:blipFill>
        <p:spPr bwMode="auto">
          <a:xfrm>
            <a:off x="-304800" y="1936756"/>
            <a:ext cx="10287000" cy="3378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dministrator\Desktop\新作卡通用图\34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3587" y="1276350"/>
            <a:ext cx="2447925" cy="3877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5" descr="C:\Users\Administrator\Desktop\新作卡通用图\33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08"/>
          <a:stretch>
            <a:fillRect/>
          </a:stretch>
        </p:blipFill>
        <p:spPr bwMode="auto">
          <a:xfrm>
            <a:off x="6477000" y="-23123"/>
            <a:ext cx="2344738" cy="1519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E:\我图PPT\00001PNG素材\儿童卡通\小火车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39886" y="2696686"/>
            <a:ext cx="3939886" cy="2310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9" name="组合 18"/>
          <p:cNvGrpSpPr/>
          <p:nvPr/>
        </p:nvGrpSpPr>
        <p:grpSpPr>
          <a:xfrm>
            <a:off x="2727297" y="-10986"/>
            <a:ext cx="3048000" cy="1878370"/>
            <a:chOff x="1652956" y="-308918"/>
            <a:chExt cx="5139669" cy="3632184"/>
          </a:xfrm>
        </p:grpSpPr>
        <p:pic>
          <p:nvPicPr>
            <p:cNvPr id="21" name="Picture 9" descr="C:\Users\Administrator\Desktop\新作卡通用图\1130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52956" y="-308918"/>
              <a:ext cx="5139669" cy="36321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2" descr="E:\我图PPT\00001PNG素材\儿童卡通\fty.pn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87548" y="48132"/>
              <a:ext cx="1245105" cy="17803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3" name="TextBox 22"/>
          <p:cNvSpPr txBox="1">
            <a:spLocks noChangeArrowheads="1"/>
          </p:cNvSpPr>
          <p:nvPr/>
        </p:nvSpPr>
        <p:spPr bwMode="auto">
          <a:xfrm flipH="1">
            <a:off x="2447476" y="1911856"/>
            <a:ext cx="4084503" cy="156966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zh-CN" sz="4800" b="1">
                <a:gradFill flip="none" rotWithShape="1">
                  <a:gsLst>
                    <a:gs pos="0">
                      <a:srgbClr val="FF3399">
                        <a:shade val="30000"/>
                        <a:satMod val="115000"/>
                      </a:srgbClr>
                    </a:gs>
                    <a:gs pos="50000">
                      <a:srgbClr val="FF3399">
                        <a:shade val="67500"/>
                        <a:satMod val="115000"/>
                      </a:srgbClr>
                    </a:gs>
                    <a:gs pos="100000">
                      <a:srgbClr val="FF3399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atin typeface="UVN Nguyen Du" panose="04030805020802020802" pitchFamily="82" charset="0"/>
                <a:ea typeface="方正胖娃简体" panose="03000509000000000000" pitchFamily="65" charset="-122"/>
                <a:cs typeface="Times New Roman" panose="02020603050405020304" pitchFamily="18" charset="0"/>
              </a:rPr>
              <a:t>Chúc các em học tốt nhé!</a:t>
            </a:r>
            <a:endParaRPr lang="zh-CN" altLang="en-US" sz="4800" b="1" dirty="0">
              <a:gradFill flip="none" rotWithShape="1">
                <a:gsLst>
                  <a:gs pos="0">
                    <a:srgbClr val="FF3399">
                      <a:shade val="30000"/>
                      <a:satMod val="115000"/>
                    </a:srgbClr>
                  </a:gs>
                  <a:gs pos="50000">
                    <a:srgbClr val="FF3399">
                      <a:shade val="67500"/>
                      <a:satMod val="115000"/>
                    </a:srgbClr>
                  </a:gs>
                  <a:gs pos="100000">
                    <a:srgbClr val="FF3399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latin typeface="UVN Nguyen Du" panose="04030805020802020802" pitchFamily="82" charset="0"/>
              <a:ea typeface="方正胖娃简体" panose="03000509000000000000" pitchFamily="65" charset="-122"/>
              <a:cs typeface="Times New Roman" panose="02020603050405020304" pitchFamily="18" charset="0"/>
            </a:endParaRPr>
          </a:p>
        </p:txBody>
      </p:sp>
      <p:pic>
        <p:nvPicPr>
          <p:cNvPr id="25" name="Picture 7" descr="小鸟06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16013" y="2724150"/>
            <a:ext cx="585787" cy="615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8" descr="小鸟07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31119" y="2300288"/>
            <a:ext cx="430212" cy="500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8510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83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83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path" presetSubtype="0" repeatCount="3000" accel="50000" decel="50000" autoRev="1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animMotion origin="layout" path="M -0.04687 -0.00124 L -3.33333E-6 1.68675E-6 " pathEditMode="relative" rAng="0" ptsTypes="AA">
                                      <p:cBhvr>
                                        <p:cTn id="24" dur="14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44" y="62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55" presetClass="entr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1" presetClass="entr" presetSubtype="0" fill="hold" grpId="0" nodeType="withEffect">
                                  <p:stCondLst>
                                    <p:cond delay="43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 tmFilter="0,0; .5, 1; 1, 1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72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0" presetClass="path" presetSubtype="0" accel="50000" decel="50000" fill="hold" nodeType="withEffect">
                                  <p:stCondLst>
                                    <p:cond delay="7200"/>
                                  </p:stCondLst>
                                  <p:childTnLst>
                                    <p:animMotion origin="layout" path="M -0.00556 0.0142 C 0.04028 -0.04969 0.08472 -0.11296 0.15087 -0.13982 C 0.2151 -0.16759 0.31615 -0.1105 0.38472 -0.14846 C 0.45382 -0.18488 0.49496 -0.33117 0.55781 -0.36451 C 0.62014 -0.39692 0.7059 -0.34506 0.76024 -0.34815 C 0.81389 -0.35124 0.83646 -0.38087 0.8809 -0.38395 C 0.92569 -0.38611 0.97222 -0.37994 1.02795 -0.36266 C 1.08142 -0.34568 1.16094 -0.30772 1.20312 -0.28272 C 1.24444 -0.2571 1.26319 -0.2358 1.28246 -0.21389 " pathEditMode="relative" rAng="630840" ptsTypes="aaaaaaaaA">
                                      <p:cBhvr>
                                        <p:cTn id="41" dur="43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740" y="-14568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8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0" presetClass="path" presetSubtype="0" accel="50000" decel="50000" fill="hold" nodeType="withEffect">
                                  <p:stCondLst>
                                    <p:cond delay="8500"/>
                                  </p:stCondLst>
                                  <p:childTnLst>
                                    <p:animMotion origin="layout" path="M -1.38889E-6 9.87654E-7 C 0.10174 -0.00154 0.20365 -0.00309 0.27969 -0.01358 C 0.35573 -0.02408 0.38976 -0.05216 0.4559 -0.06327 C 0.52188 -0.07438 0.62431 -0.06759 0.67604 -0.07963 C 0.72795 -0.09167 0.70486 -0.12006 0.76649 -0.13519 C 0.82865 -0.15031 0.96233 -0.15401 1.04653 -0.17037 C 1.13073 -0.18673 1.20139 -0.20988 1.27188 -0.23272 " pathEditMode="relative" rAng="0" ptsTypes="aaaaaaA">
                                      <p:cBhvr>
                                        <p:cTn id="46" dur="37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594" y="-116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0E4CEB8F-630B-4BB7-82F8-D4BAD418F43D}"/>
              </a:ext>
            </a:extLst>
          </p:cNvPr>
          <p:cNvGrpSpPr/>
          <p:nvPr/>
        </p:nvGrpSpPr>
        <p:grpSpPr>
          <a:xfrm>
            <a:off x="3505200" y="-2842460"/>
            <a:ext cx="4688957" cy="3733800"/>
            <a:chOff x="2588382" y="285750"/>
            <a:chExt cx="4688957" cy="3733800"/>
          </a:xfrm>
        </p:grpSpPr>
        <p:grpSp>
          <p:nvGrpSpPr>
            <p:cNvPr id="14" name="组合 58">
              <a:extLst>
                <a:ext uri="{FF2B5EF4-FFF2-40B4-BE49-F238E27FC236}">
                  <a16:creationId xmlns:a16="http://schemas.microsoft.com/office/drawing/2014/main" id="{681B4C12-4B87-4E40-B1A2-2E0B34EF6D4C}"/>
                </a:ext>
              </a:extLst>
            </p:cNvPr>
            <p:cNvGrpSpPr/>
            <p:nvPr/>
          </p:nvGrpSpPr>
          <p:grpSpPr>
            <a:xfrm>
              <a:off x="2588382" y="285750"/>
              <a:ext cx="4688957" cy="3733800"/>
              <a:chOff x="-1970271" y="-2318686"/>
              <a:chExt cx="5134401" cy="4088507"/>
            </a:xfrm>
          </p:grpSpPr>
          <p:pic>
            <p:nvPicPr>
              <p:cNvPr id="16" name="Picture 11">
                <a:extLst>
                  <a:ext uri="{FF2B5EF4-FFF2-40B4-BE49-F238E27FC236}">
                    <a16:creationId xmlns:a16="http://schemas.microsoft.com/office/drawing/2014/main" id="{F04D27CB-BF10-4010-A746-15A7A16540B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-1938284" y="-2318686"/>
                <a:ext cx="5102414" cy="408850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" name="Picture 11" descr="C:\Users\Administrator\Desktop\549494.png">
                <a:extLst>
                  <a:ext uri="{FF2B5EF4-FFF2-40B4-BE49-F238E27FC236}">
                    <a16:creationId xmlns:a16="http://schemas.microsoft.com/office/drawing/2014/main" id="{46BE0DCD-D139-4289-872A-C3CF2F22B46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0000"/>
              <a:stretch>
                <a:fillRect/>
              </a:stretch>
            </p:blipFill>
            <p:spPr bwMode="auto">
              <a:xfrm>
                <a:off x="-1970271" y="-1605995"/>
                <a:ext cx="1447801" cy="122314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30" name="TextBox 12">
              <a:extLst>
                <a:ext uri="{FF2B5EF4-FFF2-40B4-BE49-F238E27FC236}">
                  <a16:creationId xmlns:a16="http://schemas.microsoft.com/office/drawing/2014/main" id="{B5FF7C7C-5F43-4297-A2BB-E335BAC2E77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flipH="1">
              <a:off x="3313676" y="1276350"/>
              <a:ext cx="2895600" cy="18830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lnSpc>
                  <a:spcPct val="114000"/>
                </a:lnSpc>
              </a:pPr>
              <a:r>
                <a:rPr lang="en-US" altLang="zh-CN" sz="3500" dirty="0" err="1">
                  <a:solidFill>
                    <a:srgbClr val="0070C0"/>
                  </a:solidFill>
                  <a:ea typeface="华康海报体W12" pitchFamily="81" charset="-122"/>
                  <a:cs typeface="Arial" panose="020B0604020202020204" pitchFamily="34" charset="0"/>
                </a:rPr>
                <a:t>Bạn</a:t>
              </a:r>
              <a:r>
                <a:rPr lang="en-US" altLang="zh-CN" sz="3500" dirty="0">
                  <a:solidFill>
                    <a:srgbClr val="0070C0"/>
                  </a:solidFill>
                  <a:ea typeface="华康海报体W12" pitchFamily="81" charset="-122"/>
                  <a:cs typeface="Arial" panose="020B0604020202020204" pitchFamily="34" charset="0"/>
                </a:rPr>
                <a:t> </a:t>
              </a:r>
              <a:r>
                <a:rPr lang="en-US" altLang="zh-CN" sz="3500" dirty="0" err="1">
                  <a:solidFill>
                    <a:srgbClr val="0070C0"/>
                  </a:solidFill>
                  <a:ea typeface="华康海报体W12" pitchFamily="81" charset="-122"/>
                  <a:cs typeface="Arial" panose="020B0604020202020204" pitchFamily="34" charset="0"/>
                </a:rPr>
                <a:t>nhận</a:t>
              </a:r>
              <a:r>
                <a:rPr lang="en-US" altLang="zh-CN" sz="3500" dirty="0">
                  <a:solidFill>
                    <a:srgbClr val="0070C0"/>
                  </a:solidFill>
                  <a:ea typeface="华康海报体W12" pitchFamily="81" charset="-122"/>
                  <a:cs typeface="Arial" panose="020B0604020202020204" pitchFamily="34" charset="0"/>
                </a:rPr>
                <a:t> </a:t>
              </a:r>
              <a:r>
                <a:rPr lang="en-US" altLang="zh-CN" sz="3500" dirty="0" err="1">
                  <a:solidFill>
                    <a:srgbClr val="0070C0"/>
                  </a:solidFill>
                  <a:ea typeface="华康海报体W12" pitchFamily="81" charset="-122"/>
                  <a:cs typeface="Arial" panose="020B0604020202020204" pitchFamily="34" charset="0"/>
                </a:rPr>
                <a:t>được</a:t>
              </a:r>
              <a:r>
                <a:rPr lang="en-US" altLang="zh-CN" sz="3500" dirty="0">
                  <a:solidFill>
                    <a:srgbClr val="0070C0"/>
                  </a:solidFill>
                  <a:ea typeface="华康海报体W12" pitchFamily="81" charset="-122"/>
                  <a:cs typeface="Arial" panose="020B0604020202020204" pitchFamily="34" charset="0"/>
                </a:rPr>
                <a:t> </a:t>
              </a:r>
              <a:r>
                <a:rPr lang="en-US" altLang="zh-CN" sz="3500" dirty="0" err="1">
                  <a:solidFill>
                    <a:srgbClr val="0070C0"/>
                  </a:solidFill>
                  <a:ea typeface="华康海报体W12" pitchFamily="81" charset="-122"/>
                  <a:cs typeface="Arial" panose="020B0604020202020204" pitchFamily="34" charset="0"/>
                </a:rPr>
                <a:t>một</a:t>
              </a:r>
              <a:r>
                <a:rPr lang="en-US" altLang="zh-CN" sz="3500" dirty="0">
                  <a:solidFill>
                    <a:srgbClr val="0070C0"/>
                  </a:solidFill>
                  <a:ea typeface="华康海报体W12" pitchFamily="81" charset="-122"/>
                  <a:cs typeface="Arial" panose="020B0604020202020204" pitchFamily="34" charset="0"/>
                </a:rPr>
                <a:t> </a:t>
              </a:r>
              <a:r>
                <a:rPr lang="en-US" altLang="zh-CN" sz="3500" dirty="0" err="1">
                  <a:solidFill>
                    <a:srgbClr val="0070C0"/>
                  </a:solidFill>
                  <a:ea typeface="华康海报体W12" pitchFamily="81" charset="-122"/>
                  <a:cs typeface="Arial" panose="020B0604020202020204" pitchFamily="34" charset="0"/>
                </a:rPr>
                <a:t>món</a:t>
              </a:r>
              <a:r>
                <a:rPr lang="en-US" altLang="zh-CN" sz="3500" dirty="0">
                  <a:solidFill>
                    <a:srgbClr val="0070C0"/>
                  </a:solidFill>
                  <a:ea typeface="华康海报体W12" pitchFamily="81" charset="-122"/>
                  <a:cs typeface="Arial" panose="020B0604020202020204" pitchFamily="34" charset="0"/>
                </a:rPr>
                <a:t> </a:t>
              </a:r>
              <a:r>
                <a:rPr lang="en-US" altLang="zh-CN" sz="3500" dirty="0" err="1">
                  <a:solidFill>
                    <a:srgbClr val="0070C0"/>
                  </a:solidFill>
                  <a:ea typeface="华康海报体W12" pitchFamily="81" charset="-122"/>
                  <a:cs typeface="Arial" panose="020B0604020202020204" pitchFamily="34" charset="0"/>
                </a:rPr>
                <a:t>quà</a:t>
              </a:r>
              <a:endParaRPr lang="zh-CN" altLang="en-US" sz="3500" dirty="0">
                <a:solidFill>
                  <a:srgbClr val="0070C0"/>
                </a:solidFill>
                <a:ea typeface="华康海报体W12" pitchFamily="81" charset="-122"/>
                <a:cs typeface="Arial" panose="020B0604020202020204" pitchFamily="34" charset="0"/>
              </a:endParaRPr>
            </a:p>
          </p:txBody>
        </p:sp>
      </p:grpSp>
      <p:pic>
        <p:nvPicPr>
          <p:cNvPr id="32" name="balzac">
            <a:hlinkClick r:id="" action="ppaction://media"/>
            <a:extLst>
              <a:ext uri="{FF2B5EF4-FFF2-40B4-BE49-F238E27FC236}">
                <a16:creationId xmlns:a16="http://schemas.microsoft.com/office/drawing/2014/main" id="{4D07D708-A785-4A30-AEC5-B8F24EF2166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912994" y="1297927"/>
            <a:ext cx="5231006" cy="2942440"/>
          </a:xfrm>
          <a:prstGeom prst="rect">
            <a:avLst/>
          </a:prstGeom>
        </p:spPr>
      </p:pic>
      <p:pic>
        <p:nvPicPr>
          <p:cNvPr id="34" name="Picture 33">
            <a:hlinkClick r:id="rId8" action="ppaction://hlinksldjump"/>
            <a:extLst>
              <a:ext uri="{FF2B5EF4-FFF2-40B4-BE49-F238E27FC236}">
                <a16:creationId xmlns:a16="http://schemas.microsoft.com/office/drawing/2014/main" id="{5668C5C5-5BF4-452F-BBC2-56AB72B8ACF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570" y="3157015"/>
            <a:ext cx="1315053" cy="1315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033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084 0.01049 L -0.07084 0.0108 C -0.05174 0.06234 -0.02466 0.10709 -0.01372 0.16574 C -0.01163 0.17716 -0.00903 0.18827 -0.00729 0.19969 C 0.01076 0.32222 -0.01875 0.14382 0.00069 0.25864 C 3.05556E-6 0.33395 0.00104 0.40925 -0.00104 0.48425 C -0.00209 0.52777 -0.01337 0.48024 0.00069 0.52376 C -0.00209 0.53395 -0.00434 0.54506 -0.00729 0.55493 C -0.01441 0.57808 -0.0217 0.59413 -0.03108 0.61419 C -0.03525 0.62253 -0.03889 0.6324 -0.04393 0.6395 C -0.05417 0.65462 -0.08802 0.66543 -0.09306 0.6679 C -0.1415 0.71419 -0.08559 0.66604 -0.13594 0.69321 C -0.14636 0.69876 -0.15521 0.71358 -0.16615 0.71574 C -0.20573 0.72314 -0.18611 0.72037 -0.22483 0.72438 C -0.23802 0.72314 -0.25139 0.725 -0.26459 0.72129 C -0.27518 0.71851 -0.28594 0.70493 -0.29618 0.69876 C -0.30191 0.69537 -0.30799 0.69382 -0.31372 0.69043 C -0.33646 0.67685 -0.31684 0.68765 -0.32952 0.67623 C -0.33941 0.66759 -0.3415 0.66728 -0.35174 0.66203 C -0.354 0.65925 -0.35573 0.65555 -0.35816 0.6537 C -0.3658 0.64783 -0.37448 0.64629 -0.38195 0.6395 L -0.38507 0.63672 L -0.38507 0.63703 " pathEditMode="relative" rAng="0" ptsTypes="AAAAAAAAAAAAAAAAAAAAAAA">
                                      <p:cBhvr>
                                        <p:cTn id="8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135" y="356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3130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32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>
            <a:extLst>
              <a:ext uri="{FF2B5EF4-FFF2-40B4-BE49-F238E27FC236}">
                <a16:creationId xmlns:a16="http://schemas.microsoft.com/office/drawing/2014/main" id="{C716B4C1-741A-4382-9EEE-D043C078FF56}"/>
              </a:ext>
            </a:extLst>
          </p:cNvPr>
          <p:cNvGrpSpPr/>
          <p:nvPr/>
        </p:nvGrpSpPr>
        <p:grpSpPr>
          <a:xfrm>
            <a:off x="1090737" y="300811"/>
            <a:ext cx="3814727" cy="3814727"/>
            <a:chOff x="3017032" y="2623724"/>
            <a:chExt cx="2885537" cy="2885537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E5AA0253-390C-4CA2-8A84-1C72DE836066}"/>
                </a:ext>
              </a:extLst>
            </p:cNvPr>
            <p:cNvGrpSpPr/>
            <p:nvPr/>
          </p:nvGrpSpPr>
          <p:grpSpPr>
            <a:xfrm>
              <a:off x="3017032" y="2623724"/>
              <a:ext cx="2885537" cy="2885537"/>
              <a:chOff x="3042390" y="2578168"/>
              <a:chExt cx="2885537" cy="2885537"/>
            </a:xfrm>
          </p:grpSpPr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01773D57-7181-42C6-9777-78E10C32739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42390" y="2578168"/>
                <a:ext cx="2885537" cy="2885537"/>
              </a:xfrm>
              <a:prstGeom prst="rect">
                <a:avLst/>
              </a:prstGeom>
            </p:spPr>
          </p:pic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1085FB31-121C-4F55-9542-640E85604797}"/>
                  </a:ext>
                </a:extLst>
              </p:cNvPr>
              <p:cNvSpPr/>
              <p:nvPr/>
            </p:nvSpPr>
            <p:spPr>
              <a:xfrm>
                <a:off x="3635531" y="3223510"/>
                <a:ext cx="1658746" cy="165874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0" name="TextBox 12">
              <a:extLst>
                <a:ext uri="{FF2B5EF4-FFF2-40B4-BE49-F238E27FC236}">
                  <a16:creationId xmlns:a16="http://schemas.microsoft.com/office/drawing/2014/main" id="{6A920A6D-7033-41D2-B468-665C2F959B0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flipH="1">
              <a:off x="3630426" y="3460230"/>
              <a:ext cx="1658747" cy="12764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lnSpc>
                  <a:spcPct val="114000"/>
                </a:lnSpc>
              </a:pPr>
              <a:r>
                <a:rPr lang="en-US" altLang="zh-CN" sz="3000" dirty="0" err="1">
                  <a:ea typeface="华康海报体W12" pitchFamily="81" charset="-122"/>
                  <a:cs typeface="Arial" panose="020B0604020202020204" pitchFamily="34" charset="0"/>
                </a:rPr>
                <a:t>Nhà</a:t>
              </a:r>
              <a:r>
                <a:rPr lang="en-US" altLang="zh-CN" sz="3000" dirty="0">
                  <a:ea typeface="华康海报体W12" pitchFamily="81" charset="-122"/>
                  <a:cs typeface="Arial" panose="020B0604020202020204" pitchFamily="34" charset="0"/>
                </a:rPr>
                <a:t> </a:t>
              </a:r>
              <a:r>
                <a:rPr lang="en-US" altLang="zh-CN" sz="3000" dirty="0" err="1">
                  <a:ea typeface="华康海报体W12" pitchFamily="81" charset="-122"/>
                  <a:cs typeface="Arial" panose="020B0604020202020204" pitchFamily="34" charset="0"/>
                </a:rPr>
                <a:t>văn</a:t>
              </a:r>
              <a:r>
                <a:rPr lang="en-US" altLang="zh-CN" sz="3000" dirty="0">
                  <a:ea typeface="华康海报体W12" pitchFamily="81" charset="-122"/>
                  <a:cs typeface="Arial" panose="020B0604020202020204" pitchFamily="34" charset="0"/>
                </a:rPr>
                <a:t> Ban-</a:t>
              </a:r>
              <a:r>
                <a:rPr lang="en-US" altLang="zh-CN" sz="3000" dirty="0" err="1">
                  <a:ea typeface="华康海报体W12" pitchFamily="81" charset="-122"/>
                  <a:cs typeface="Arial" panose="020B0604020202020204" pitchFamily="34" charset="0"/>
                </a:rPr>
                <a:t>dắc</a:t>
              </a:r>
              <a:r>
                <a:rPr lang="en-US" altLang="zh-CN" sz="3000" dirty="0">
                  <a:ea typeface="华康海报体W12" pitchFamily="81" charset="-122"/>
                  <a:cs typeface="Arial" panose="020B0604020202020204" pitchFamily="34" charset="0"/>
                </a:rPr>
                <a:t> </a:t>
              </a:r>
              <a:r>
                <a:rPr lang="en-US" altLang="zh-CN" sz="3000" dirty="0" err="1">
                  <a:ea typeface="华康海报体W12" pitchFamily="81" charset="-122"/>
                  <a:cs typeface="Arial" panose="020B0604020202020204" pitchFamily="34" charset="0"/>
                </a:rPr>
                <a:t>có</a:t>
              </a:r>
              <a:r>
                <a:rPr lang="en-US" altLang="zh-CN" sz="3000" dirty="0">
                  <a:ea typeface="华康海报体W12" pitchFamily="81" charset="-122"/>
                  <a:cs typeface="Arial" panose="020B0604020202020204" pitchFamily="34" charset="0"/>
                </a:rPr>
                <a:t> </a:t>
              </a:r>
              <a:r>
                <a:rPr lang="en-US" altLang="zh-CN" sz="3000" dirty="0" err="1">
                  <a:ea typeface="华康海报体W12" pitchFamily="81" charset="-122"/>
                  <a:cs typeface="Arial" panose="020B0604020202020204" pitchFamily="34" charset="0"/>
                </a:rPr>
                <a:t>tài</a:t>
              </a:r>
              <a:r>
                <a:rPr lang="en-US" altLang="zh-CN" sz="3000" dirty="0">
                  <a:ea typeface="华康海报体W12" pitchFamily="81" charset="-122"/>
                  <a:cs typeface="Arial" panose="020B0604020202020204" pitchFamily="34" charset="0"/>
                </a:rPr>
                <a:t> </a:t>
              </a:r>
              <a:r>
                <a:rPr lang="en-US" altLang="zh-CN" sz="3000" dirty="0" err="1">
                  <a:ea typeface="华康海报体W12" pitchFamily="81" charset="-122"/>
                  <a:cs typeface="Arial" panose="020B0604020202020204" pitchFamily="34" charset="0"/>
                </a:rPr>
                <a:t>gì</a:t>
              </a:r>
              <a:r>
                <a:rPr lang="en-US" altLang="zh-CN" sz="3000" dirty="0">
                  <a:ea typeface="华康海报体W12" pitchFamily="81" charset="-122"/>
                  <a:cs typeface="Arial" panose="020B0604020202020204" pitchFamily="34" charset="0"/>
                </a:rPr>
                <a:t>?</a:t>
              </a:r>
              <a:endParaRPr lang="zh-CN" altLang="en-US" sz="3000" dirty="0">
                <a:ea typeface="华康海报体W12" pitchFamily="81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E3C865E0-3180-451B-B1E6-329DBE9D3685}"/>
              </a:ext>
            </a:extLst>
          </p:cNvPr>
          <p:cNvGrpSpPr/>
          <p:nvPr/>
        </p:nvGrpSpPr>
        <p:grpSpPr>
          <a:xfrm>
            <a:off x="6303196" y="11350"/>
            <a:ext cx="3709863" cy="2819828"/>
            <a:chOff x="3757737" y="-3711"/>
            <a:chExt cx="3709863" cy="2819828"/>
          </a:xfrm>
        </p:grpSpPr>
        <p:pic>
          <p:nvPicPr>
            <p:cNvPr id="11" name="Picture 11">
              <a:extLst>
                <a:ext uri="{FF2B5EF4-FFF2-40B4-BE49-F238E27FC236}">
                  <a16:creationId xmlns:a16="http://schemas.microsoft.com/office/drawing/2014/main" id="{E7BEA6AB-E8BB-4650-86A8-072C6AA277B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49" t="17490" r="15896" b="15812"/>
            <a:stretch/>
          </p:blipFill>
          <p:spPr bwMode="auto">
            <a:xfrm>
              <a:off x="3757737" y="285750"/>
              <a:ext cx="3709863" cy="25303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11" descr="C:\Users\Administrator\Desktop\549494.png">
              <a:extLst>
                <a:ext uri="{FF2B5EF4-FFF2-40B4-BE49-F238E27FC236}">
                  <a16:creationId xmlns:a16="http://schemas.microsoft.com/office/drawing/2014/main" id="{AB8968BB-CB59-4DFB-8EE3-031591F91EC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000"/>
            <a:stretch>
              <a:fillRect/>
            </a:stretch>
          </p:blipFill>
          <p:spPr bwMode="auto">
            <a:xfrm>
              <a:off x="3877278" y="-3711"/>
              <a:ext cx="1416999" cy="11971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TextBox 12">
              <a:extLst>
                <a:ext uri="{FF2B5EF4-FFF2-40B4-BE49-F238E27FC236}">
                  <a16:creationId xmlns:a16="http://schemas.microsoft.com/office/drawing/2014/main" id="{9ADA37E6-1E7E-47A3-A3EE-D3EFFD7AA6B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flipH="1">
              <a:off x="3980045" y="950837"/>
              <a:ext cx="3258955" cy="13714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lnSpc>
                  <a:spcPct val="114000"/>
                </a:lnSpc>
              </a:pPr>
              <a:r>
                <a:rPr lang="en-US" altLang="zh-CN" sz="2500" dirty="0" err="1">
                  <a:solidFill>
                    <a:srgbClr val="C00000"/>
                  </a:solidFill>
                  <a:ea typeface="华康海报体W12" pitchFamily="81" charset="-122"/>
                  <a:cs typeface="Arial" panose="020B0604020202020204" pitchFamily="34" charset="0"/>
                </a:rPr>
                <a:t>Ông</a:t>
              </a:r>
              <a:r>
                <a:rPr lang="en-US" altLang="zh-CN" sz="2500" dirty="0">
                  <a:solidFill>
                    <a:srgbClr val="C00000"/>
                  </a:solidFill>
                  <a:ea typeface="华康海报体W12" pitchFamily="81" charset="-122"/>
                  <a:cs typeface="Arial" panose="020B0604020202020204" pitchFamily="34" charset="0"/>
                </a:rPr>
                <a:t> </a:t>
              </a:r>
              <a:r>
                <a:rPr lang="en-US" altLang="zh-CN" sz="2500" dirty="0" err="1">
                  <a:solidFill>
                    <a:srgbClr val="C00000"/>
                  </a:solidFill>
                  <a:ea typeface="华康海报体W12" pitchFamily="81" charset="-122"/>
                  <a:cs typeface="Arial" panose="020B0604020202020204" pitchFamily="34" charset="0"/>
                </a:rPr>
                <a:t>có</a:t>
              </a:r>
              <a:r>
                <a:rPr lang="en-US" altLang="zh-CN" sz="2500" dirty="0">
                  <a:solidFill>
                    <a:srgbClr val="C00000"/>
                  </a:solidFill>
                  <a:ea typeface="华康海报体W12" pitchFamily="81" charset="-122"/>
                  <a:cs typeface="Arial" panose="020B0604020202020204" pitchFamily="34" charset="0"/>
                </a:rPr>
                <a:t> </a:t>
              </a:r>
              <a:r>
                <a:rPr lang="en-US" altLang="zh-CN" sz="2500" dirty="0" err="1">
                  <a:solidFill>
                    <a:srgbClr val="C00000"/>
                  </a:solidFill>
                  <a:ea typeface="华康海报体W12" pitchFamily="81" charset="-122"/>
                  <a:cs typeface="Arial" panose="020B0604020202020204" pitchFamily="34" charset="0"/>
                </a:rPr>
                <a:t>tài</a:t>
              </a:r>
              <a:r>
                <a:rPr lang="en-US" altLang="zh-CN" sz="2500" dirty="0">
                  <a:solidFill>
                    <a:srgbClr val="C00000"/>
                  </a:solidFill>
                  <a:ea typeface="华康海报体W12" pitchFamily="81" charset="-122"/>
                  <a:cs typeface="Arial" panose="020B0604020202020204" pitchFamily="34" charset="0"/>
                </a:rPr>
                <a:t> </a:t>
              </a:r>
              <a:r>
                <a:rPr lang="en-US" altLang="zh-CN" sz="2500" dirty="0" err="1">
                  <a:solidFill>
                    <a:srgbClr val="C00000"/>
                  </a:solidFill>
                  <a:ea typeface="华康海报体W12" pitchFamily="81" charset="-122"/>
                  <a:cs typeface="Arial" panose="020B0604020202020204" pitchFamily="34" charset="0"/>
                </a:rPr>
                <a:t>tưởng</a:t>
              </a:r>
              <a:r>
                <a:rPr lang="en-US" altLang="zh-CN" sz="2500" dirty="0">
                  <a:solidFill>
                    <a:srgbClr val="C00000"/>
                  </a:solidFill>
                  <a:ea typeface="华康海报体W12" pitchFamily="81" charset="-122"/>
                  <a:cs typeface="Arial" panose="020B0604020202020204" pitchFamily="34" charset="0"/>
                </a:rPr>
                <a:t> </a:t>
              </a:r>
              <a:r>
                <a:rPr lang="en-US" altLang="zh-CN" sz="2500" dirty="0" err="1">
                  <a:solidFill>
                    <a:srgbClr val="C00000"/>
                  </a:solidFill>
                  <a:ea typeface="华康海报体W12" pitchFamily="81" charset="-122"/>
                  <a:cs typeface="Arial" panose="020B0604020202020204" pitchFamily="34" charset="0"/>
                </a:rPr>
                <a:t>tượng</a:t>
              </a:r>
              <a:r>
                <a:rPr lang="en-US" altLang="zh-CN" sz="2500" dirty="0">
                  <a:solidFill>
                    <a:srgbClr val="C00000"/>
                  </a:solidFill>
                  <a:ea typeface="华康海报体W12" pitchFamily="81" charset="-122"/>
                  <a:cs typeface="Arial" panose="020B0604020202020204" pitchFamily="34" charset="0"/>
                </a:rPr>
                <a:t> </a:t>
              </a:r>
              <a:r>
                <a:rPr lang="en-US" altLang="zh-CN" sz="2500" dirty="0" err="1">
                  <a:solidFill>
                    <a:srgbClr val="C00000"/>
                  </a:solidFill>
                  <a:ea typeface="华康海报体W12" pitchFamily="81" charset="-122"/>
                  <a:cs typeface="Arial" panose="020B0604020202020204" pitchFamily="34" charset="0"/>
                </a:rPr>
                <a:t>khi</a:t>
              </a:r>
              <a:r>
                <a:rPr lang="en-US" altLang="zh-CN" sz="2500" dirty="0">
                  <a:solidFill>
                    <a:srgbClr val="C00000"/>
                  </a:solidFill>
                  <a:ea typeface="华康海报体W12" pitchFamily="81" charset="-122"/>
                  <a:cs typeface="Arial" panose="020B0604020202020204" pitchFamily="34" charset="0"/>
                </a:rPr>
                <a:t> </a:t>
              </a:r>
              <a:r>
                <a:rPr lang="en-US" altLang="zh-CN" sz="2500" dirty="0" err="1">
                  <a:solidFill>
                    <a:srgbClr val="C00000"/>
                  </a:solidFill>
                  <a:ea typeface="华康海报体W12" pitchFamily="81" charset="-122"/>
                  <a:cs typeface="Arial" panose="020B0604020202020204" pitchFamily="34" charset="0"/>
                </a:rPr>
                <a:t>viết</a:t>
              </a:r>
              <a:r>
                <a:rPr lang="en-US" altLang="zh-CN" sz="2500" dirty="0">
                  <a:solidFill>
                    <a:srgbClr val="C00000"/>
                  </a:solidFill>
                  <a:ea typeface="华康海报体W12" pitchFamily="81" charset="-122"/>
                  <a:cs typeface="Arial" panose="020B0604020202020204" pitchFamily="34" charset="0"/>
                </a:rPr>
                <a:t> </a:t>
              </a:r>
              <a:r>
                <a:rPr lang="en-US" altLang="zh-CN" sz="2500" dirty="0" err="1">
                  <a:solidFill>
                    <a:srgbClr val="C00000"/>
                  </a:solidFill>
                  <a:ea typeface="华康海报体W12" pitchFamily="81" charset="-122"/>
                  <a:cs typeface="Arial" panose="020B0604020202020204" pitchFamily="34" charset="0"/>
                </a:rPr>
                <a:t>truyện</a:t>
              </a:r>
              <a:r>
                <a:rPr lang="en-US" altLang="zh-CN" sz="2500" dirty="0">
                  <a:solidFill>
                    <a:srgbClr val="C00000"/>
                  </a:solidFill>
                  <a:ea typeface="华康海报体W12" pitchFamily="81" charset="-122"/>
                  <a:cs typeface="Arial" panose="020B0604020202020204" pitchFamily="34" charset="0"/>
                </a:rPr>
                <a:t> </a:t>
              </a:r>
              <a:r>
                <a:rPr lang="en-US" altLang="zh-CN" sz="2500" dirty="0" err="1">
                  <a:solidFill>
                    <a:srgbClr val="C00000"/>
                  </a:solidFill>
                  <a:ea typeface="华康海报体W12" pitchFamily="81" charset="-122"/>
                  <a:cs typeface="Arial" panose="020B0604020202020204" pitchFamily="34" charset="0"/>
                </a:rPr>
                <a:t>ngắn</a:t>
              </a:r>
              <a:r>
                <a:rPr lang="en-US" altLang="zh-CN" sz="2500" dirty="0">
                  <a:solidFill>
                    <a:srgbClr val="C00000"/>
                  </a:solidFill>
                  <a:ea typeface="华康海报体W12" pitchFamily="81" charset="-122"/>
                  <a:cs typeface="Arial" panose="020B0604020202020204" pitchFamily="34" charset="0"/>
                </a:rPr>
                <a:t>, </a:t>
              </a:r>
              <a:r>
                <a:rPr lang="en-US" altLang="zh-CN" sz="2500" dirty="0" err="1">
                  <a:solidFill>
                    <a:srgbClr val="C00000"/>
                  </a:solidFill>
                  <a:ea typeface="华康海报体W12" pitchFamily="81" charset="-122"/>
                  <a:cs typeface="Arial" panose="020B0604020202020204" pitchFamily="34" charset="0"/>
                </a:rPr>
                <a:t>truyện</a:t>
              </a:r>
              <a:r>
                <a:rPr lang="en-US" altLang="zh-CN" sz="2500" dirty="0">
                  <a:solidFill>
                    <a:srgbClr val="C00000"/>
                  </a:solidFill>
                  <a:ea typeface="华康海报体W12" pitchFamily="81" charset="-122"/>
                  <a:cs typeface="Arial" panose="020B0604020202020204" pitchFamily="34" charset="0"/>
                </a:rPr>
                <a:t> </a:t>
              </a:r>
              <a:r>
                <a:rPr lang="en-US" altLang="zh-CN" sz="2500" dirty="0" err="1">
                  <a:solidFill>
                    <a:srgbClr val="C00000"/>
                  </a:solidFill>
                  <a:ea typeface="华康海报体W12" pitchFamily="81" charset="-122"/>
                  <a:cs typeface="Arial" panose="020B0604020202020204" pitchFamily="34" charset="0"/>
                </a:rPr>
                <a:t>dài</a:t>
              </a:r>
              <a:endParaRPr lang="zh-CN" altLang="en-US" sz="2500" dirty="0">
                <a:solidFill>
                  <a:srgbClr val="C00000"/>
                </a:solidFill>
                <a:ea typeface="华康海报体W12" pitchFamily="81" charset="-122"/>
                <a:cs typeface="Arial" panose="020B0604020202020204" pitchFamily="34" charset="0"/>
              </a:endParaRPr>
            </a:p>
          </p:txBody>
        </p:sp>
      </p:grpSp>
      <p:pic>
        <p:nvPicPr>
          <p:cNvPr id="30" name="Picture 29">
            <a:hlinkClick r:id="rId6" action="ppaction://hlinksldjump"/>
            <a:extLst>
              <a:ext uri="{FF2B5EF4-FFF2-40B4-BE49-F238E27FC236}">
                <a16:creationId xmlns:a16="http://schemas.microsoft.com/office/drawing/2014/main" id="{94FFF415-FB91-4E11-9B31-7CC1BD524B4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570" y="3157015"/>
            <a:ext cx="1315053" cy="1315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9316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761 -0.44074 L -0.27761 -0.44043 C -0.27309 -0.44876 -0.26945 -0.45925 -0.26389 -0.46543 C -0.25851 -0.47098 -0.25209 -0.4753 -0.24584 -0.4753 C -0.20313 -0.4753 -0.16059 -0.46851 -0.11806 -0.46543 C -0.10868 -0.46111 -0.09931 -0.45771 -0.09028 -0.45308 C -0.05573 -0.43487 -0.01632 -0.40771 0.01111 -0.36913 C 0.02222 -0.35339 0.03489 -0.34104 0.04444 -0.32222 C 0.05694 -0.29783 0.06927 -0.2716 0.07639 -0.24104 C 0.08767 -0.19197 0.08229 -0.21234 0.09166 -0.17901 C 0.09566 -0.10154 0.09514 -0.12253 0.09028 0.01852 C 0.08993 0.0284 0.08628 0.05247 0.08194 0.06266 C 0.08003 0.0676 0.07743 0.07099 0.075 0.075 C 0.07361 0.08179 0.07257 0.08828 0.07083 0.09507 C 0.06302 0.1247 0.05312 0.13488 0.03611 0.15926 C 0.02969 0.16821 0.02569 0.17562 0.01666 0.17902 C 0.00625 0.18241 -0.03768 0.1892 -0.05 0.19105 L -0.18056 0.18889 L -0.18056 0.1892 " pathEditMode="relative" rAng="0" ptsTypes="AAAAAAAAAAAAAAAAAAA">
                                      <p:cBhvr>
                                        <p:cTn id="13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594" y="298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>
            <a:extLst>
              <a:ext uri="{FF2B5EF4-FFF2-40B4-BE49-F238E27FC236}">
                <a16:creationId xmlns:a16="http://schemas.microsoft.com/office/drawing/2014/main" id="{C716B4C1-741A-4382-9EEE-D043C078FF56}"/>
              </a:ext>
            </a:extLst>
          </p:cNvPr>
          <p:cNvGrpSpPr/>
          <p:nvPr/>
        </p:nvGrpSpPr>
        <p:grpSpPr>
          <a:xfrm>
            <a:off x="1090737" y="300811"/>
            <a:ext cx="3814727" cy="3814727"/>
            <a:chOff x="3017032" y="2623724"/>
            <a:chExt cx="2885537" cy="2885537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E5AA0253-390C-4CA2-8A84-1C72DE836066}"/>
                </a:ext>
              </a:extLst>
            </p:cNvPr>
            <p:cNvGrpSpPr/>
            <p:nvPr/>
          </p:nvGrpSpPr>
          <p:grpSpPr>
            <a:xfrm>
              <a:off x="3017032" y="2623724"/>
              <a:ext cx="2885537" cy="2885537"/>
              <a:chOff x="3042390" y="2578168"/>
              <a:chExt cx="2885537" cy="2885537"/>
            </a:xfrm>
          </p:grpSpPr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01773D57-7181-42C6-9777-78E10C32739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42390" y="2578168"/>
                <a:ext cx="2885537" cy="2885537"/>
              </a:xfrm>
              <a:prstGeom prst="rect">
                <a:avLst/>
              </a:prstGeom>
            </p:spPr>
          </p:pic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1085FB31-121C-4F55-9542-640E85604797}"/>
                  </a:ext>
                </a:extLst>
              </p:cNvPr>
              <p:cNvSpPr/>
              <p:nvPr/>
            </p:nvSpPr>
            <p:spPr>
              <a:xfrm>
                <a:off x="3635531" y="3223510"/>
                <a:ext cx="1658746" cy="165874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0" name="TextBox 12">
              <a:extLst>
                <a:ext uri="{FF2B5EF4-FFF2-40B4-BE49-F238E27FC236}">
                  <a16:creationId xmlns:a16="http://schemas.microsoft.com/office/drawing/2014/main" id="{6A920A6D-7033-41D2-B468-665C2F959B0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flipH="1">
              <a:off x="3630426" y="3387214"/>
              <a:ext cx="1658747" cy="14730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lnSpc>
                  <a:spcPct val="114000"/>
                </a:lnSpc>
              </a:pPr>
              <a:r>
                <a:rPr lang="en-US" altLang="zh-CN" sz="2700" dirty="0" err="1">
                  <a:ea typeface="华康海报体W12" pitchFamily="81" charset="-122"/>
                  <a:cs typeface="Arial" panose="020B0604020202020204" pitchFamily="34" charset="0"/>
                </a:rPr>
                <a:t>Trong</a:t>
              </a:r>
              <a:r>
                <a:rPr lang="en-US" altLang="zh-CN" sz="2700" dirty="0">
                  <a:ea typeface="华康海报体W12" pitchFamily="81" charset="-122"/>
                  <a:cs typeface="Arial" panose="020B0604020202020204" pitchFamily="34" charset="0"/>
                </a:rPr>
                <a:t> </a:t>
              </a:r>
              <a:r>
                <a:rPr lang="en-US" altLang="zh-CN" sz="2700" dirty="0" err="1">
                  <a:ea typeface="华康海报体W12" pitchFamily="81" charset="-122"/>
                  <a:cs typeface="Arial" panose="020B0604020202020204" pitchFamily="34" charset="0"/>
                </a:rPr>
                <a:t>cuộc</a:t>
              </a:r>
              <a:r>
                <a:rPr lang="en-US" altLang="zh-CN" sz="2700" dirty="0">
                  <a:ea typeface="华康海报体W12" pitchFamily="81" charset="-122"/>
                  <a:cs typeface="Arial" panose="020B0604020202020204" pitchFamily="34" charset="0"/>
                </a:rPr>
                <a:t> </a:t>
              </a:r>
              <a:r>
                <a:rPr lang="en-US" altLang="zh-CN" sz="2700" dirty="0" err="1">
                  <a:ea typeface="华康海报体W12" pitchFamily="81" charset="-122"/>
                  <a:cs typeface="Arial" panose="020B0604020202020204" pitchFamily="34" charset="0"/>
                </a:rPr>
                <a:t>sống</a:t>
              </a:r>
              <a:r>
                <a:rPr lang="en-US" altLang="zh-CN" sz="2700" dirty="0">
                  <a:ea typeface="华康海报体W12" pitchFamily="81" charset="-122"/>
                  <a:cs typeface="Arial" panose="020B0604020202020204" pitchFamily="34" charset="0"/>
                </a:rPr>
                <a:t>, </a:t>
              </a:r>
              <a:r>
                <a:rPr lang="en-US" altLang="zh-CN" sz="2700" dirty="0" err="1">
                  <a:ea typeface="华康海报体W12" pitchFamily="81" charset="-122"/>
                  <a:cs typeface="Arial" panose="020B0604020202020204" pitchFamily="34" charset="0"/>
                </a:rPr>
                <a:t>ông</a:t>
              </a:r>
              <a:r>
                <a:rPr lang="en-US" altLang="zh-CN" sz="2700" dirty="0">
                  <a:ea typeface="华康海报体W12" pitchFamily="81" charset="-122"/>
                  <a:cs typeface="Arial" panose="020B0604020202020204" pitchFamily="34" charset="0"/>
                </a:rPr>
                <a:t> </a:t>
              </a:r>
              <a:r>
                <a:rPr lang="en-US" altLang="zh-CN" sz="2700" dirty="0" err="1">
                  <a:ea typeface="华康海报体W12" pitchFamily="81" charset="-122"/>
                  <a:cs typeface="Arial" panose="020B0604020202020204" pitchFamily="34" charset="0"/>
                </a:rPr>
                <a:t>là</a:t>
              </a:r>
              <a:r>
                <a:rPr lang="en-US" altLang="zh-CN" sz="2700" dirty="0">
                  <a:ea typeface="华康海报体W12" pitchFamily="81" charset="-122"/>
                  <a:cs typeface="Arial" panose="020B0604020202020204" pitchFamily="34" charset="0"/>
                </a:rPr>
                <a:t> </a:t>
              </a:r>
              <a:r>
                <a:rPr lang="en-US" altLang="zh-CN" sz="2700" dirty="0" err="1">
                  <a:ea typeface="华康海报体W12" pitchFamily="81" charset="-122"/>
                  <a:cs typeface="Arial" panose="020B0604020202020204" pitchFamily="34" charset="0"/>
                </a:rPr>
                <a:t>người</a:t>
              </a:r>
              <a:r>
                <a:rPr lang="en-US" altLang="zh-CN" sz="2700" dirty="0">
                  <a:ea typeface="华康海报体W12" pitchFamily="81" charset="-122"/>
                  <a:cs typeface="Arial" panose="020B0604020202020204" pitchFamily="34" charset="0"/>
                </a:rPr>
                <a:t> </a:t>
              </a:r>
              <a:r>
                <a:rPr lang="en-US" altLang="zh-CN" sz="2700" dirty="0" err="1">
                  <a:ea typeface="华康海报体W12" pitchFamily="81" charset="-122"/>
                  <a:cs typeface="Arial" panose="020B0604020202020204" pitchFamily="34" charset="0"/>
                </a:rPr>
                <a:t>như</a:t>
              </a:r>
              <a:r>
                <a:rPr lang="en-US" altLang="zh-CN" sz="2700" dirty="0">
                  <a:ea typeface="华康海报体W12" pitchFamily="81" charset="-122"/>
                  <a:cs typeface="Arial" panose="020B0604020202020204" pitchFamily="34" charset="0"/>
                </a:rPr>
                <a:t> </a:t>
              </a:r>
              <a:r>
                <a:rPr lang="en-US" altLang="zh-CN" sz="2700" dirty="0" err="1">
                  <a:ea typeface="华康海报体W12" pitchFamily="81" charset="-122"/>
                  <a:cs typeface="Arial" panose="020B0604020202020204" pitchFamily="34" charset="0"/>
                </a:rPr>
                <a:t>thế</a:t>
              </a:r>
              <a:r>
                <a:rPr lang="en-US" altLang="zh-CN" sz="2700" dirty="0">
                  <a:ea typeface="华康海报体W12" pitchFamily="81" charset="-122"/>
                  <a:cs typeface="Arial" panose="020B0604020202020204" pitchFamily="34" charset="0"/>
                </a:rPr>
                <a:t> </a:t>
              </a:r>
              <a:r>
                <a:rPr lang="en-US" altLang="zh-CN" sz="2700" dirty="0" err="1">
                  <a:ea typeface="华康海报体W12" pitchFamily="81" charset="-122"/>
                  <a:cs typeface="Arial" panose="020B0604020202020204" pitchFamily="34" charset="0"/>
                </a:rPr>
                <a:t>nào</a:t>
              </a:r>
              <a:r>
                <a:rPr lang="en-US" altLang="zh-CN" sz="2700" dirty="0">
                  <a:ea typeface="华康海报体W12" pitchFamily="81" charset="-122"/>
                  <a:cs typeface="Arial" panose="020B0604020202020204" pitchFamily="34" charset="0"/>
                </a:rPr>
                <a:t>?</a:t>
              </a:r>
              <a:endParaRPr lang="zh-CN" altLang="en-US" sz="2700" dirty="0">
                <a:ea typeface="华康海报体W12" pitchFamily="81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E3C865E0-3180-451B-B1E6-329DBE9D3685}"/>
              </a:ext>
            </a:extLst>
          </p:cNvPr>
          <p:cNvGrpSpPr/>
          <p:nvPr/>
        </p:nvGrpSpPr>
        <p:grpSpPr>
          <a:xfrm>
            <a:off x="5940515" y="-171450"/>
            <a:ext cx="5011332" cy="3246200"/>
            <a:chOff x="3395056" y="-156110"/>
            <a:chExt cx="5011332" cy="3246200"/>
          </a:xfrm>
        </p:grpSpPr>
        <p:pic>
          <p:nvPicPr>
            <p:cNvPr id="11" name="Picture 11">
              <a:extLst>
                <a:ext uri="{FF2B5EF4-FFF2-40B4-BE49-F238E27FC236}">
                  <a16:creationId xmlns:a16="http://schemas.microsoft.com/office/drawing/2014/main" id="{E7BEA6AB-E8BB-4650-86A8-072C6AA277B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814" b="6814"/>
            <a:stretch/>
          </p:blipFill>
          <p:spPr bwMode="auto">
            <a:xfrm>
              <a:off x="3395056" y="-156110"/>
              <a:ext cx="5011332" cy="3246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11" descr="C:\Users\Administrator\Desktop\549494.png">
              <a:extLst>
                <a:ext uri="{FF2B5EF4-FFF2-40B4-BE49-F238E27FC236}">
                  <a16:creationId xmlns:a16="http://schemas.microsoft.com/office/drawing/2014/main" id="{AB8968BB-CB59-4DFB-8EE3-031591F91EC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000"/>
            <a:stretch>
              <a:fillRect/>
            </a:stretch>
          </p:blipFill>
          <p:spPr bwMode="auto">
            <a:xfrm>
              <a:off x="3877278" y="-3711"/>
              <a:ext cx="1416999" cy="11971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TextBox 12">
              <a:extLst>
                <a:ext uri="{FF2B5EF4-FFF2-40B4-BE49-F238E27FC236}">
                  <a16:creationId xmlns:a16="http://schemas.microsoft.com/office/drawing/2014/main" id="{9ADA37E6-1E7E-47A3-A3EE-D3EFFD7AA6B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flipH="1">
              <a:off x="3980045" y="950837"/>
              <a:ext cx="3258955" cy="13714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lnSpc>
                  <a:spcPct val="114000"/>
                </a:lnSpc>
              </a:pPr>
              <a:r>
                <a:rPr lang="en-US" altLang="zh-CN" sz="2500" dirty="0" err="1">
                  <a:solidFill>
                    <a:srgbClr val="0070C0"/>
                  </a:solidFill>
                  <a:ea typeface="华康海报体W12" pitchFamily="81" charset="-122"/>
                  <a:cs typeface="Arial" panose="020B0604020202020204" pitchFamily="34" charset="0"/>
                </a:rPr>
                <a:t>Ông</a:t>
              </a:r>
              <a:r>
                <a:rPr lang="en-US" altLang="zh-CN" sz="2500" dirty="0">
                  <a:solidFill>
                    <a:srgbClr val="0070C0"/>
                  </a:solidFill>
                  <a:ea typeface="华康海报体W12" pitchFamily="81" charset="-122"/>
                  <a:cs typeface="Arial" panose="020B0604020202020204" pitchFamily="34" charset="0"/>
                </a:rPr>
                <a:t> </a:t>
              </a:r>
              <a:r>
                <a:rPr lang="en-US" altLang="zh-CN" sz="2500" dirty="0" err="1">
                  <a:solidFill>
                    <a:srgbClr val="0070C0"/>
                  </a:solidFill>
                  <a:ea typeface="华康海报体W12" pitchFamily="81" charset="-122"/>
                  <a:cs typeface="Arial" panose="020B0604020202020204" pitchFamily="34" charset="0"/>
                </a:rPr>
                <a:t>là</a:t>
              </a:r>
              <a:r>
                <a:rPr lang="en-US" altLang="zh-CN" sz="2500" dirty="0">
                  <a:solidFill>
                    <a:srgbClr val="0070C0"/>
                  </a:solidFill>
                  <a:ea typeface="华康海报体W12" pitchFamily="81" charset="-122"/>
                  <a:cs typeface="Arial" panose="020B0604020202020204" pitchFamily="34" charset="0"/>
                </a:rPr>
                <a:t> </a:t>
              </a:r>
              <a:r>
                <a:rPr lang="en-US" altLang="zh-CN" sz="2500" dirty="0" err="1">
                  <a:solidFill>
                    <a:srgbClr val="0070C0"/>
                  </a:solidFill>
                  <a:ea typeface="华康海报体W12" pitchFamily="81" charset="-122"/>
                  <a:cs typeface="Arial" panose="020B0604020202020204" pitchFamily="34" charset="0"/>
                </a:rPr>
                <a:t>người</a:t>
              </a:r>
              <a:r>
                <a:rPr lang="en-US" altLang="zh-CN" sz="2500" dirty="0">
                  <a:solidFill>
                    <a:srgbClr val="0070C0"/>
                  </a:solidFill>
                  <a:ea typeface="华康海报体W12" pitchFamily="81" charset="-122"/>
                  <a:cs typeface="Arial" panose="020B0604020202020204" pitchFamily="34" charset="0"/>
                </a:rPr>
                <a:t> </a:t>
              </a:r>
              <a:r>
                <a:rPr lang="en-US" altLang="zh-CN" sz="2500" dirty="0" err="1">
                  <a:solidFill>
                    <a:srgbClr val="0070C0"/>
                  </a:solidFill>
                  <a:ea typeface="华康海报体W12" pitchFamily="81" charset="-122"/>
                  <a:cs typeface="Arial" panose="020B0604020202020204" pitchFamily="34" charset="0"/>
                </a:rPr>
                <a:t>thật</a:t>
              </a:r>
              <a:r>
                <a:rPr lang="en-US" altLang="zh-CN" sz="2500" dirty="0">
                  <a:solidFill>
                    <a:srgbClr val="0070C0"/>
                  </a:solidFill>
                  <a:ea typeface="华康海报体W12" pitchFamily="81" charset="-122"/>
                  <a:cs typeface="Arial" panose="020B0604020202020204" pitchFamily="34" charset="0"/>
                </a:rPr>
                <a:t> </a:t>
              </a:r>
              <a:r>
                <a:rPr lang="en-US" altLang="zh-CN" sz="2500" dirty="0" err="1">
                  <a:solidFill>
                    <a:srgbClr val="0070C0"/>
                  </a:solidFill>
                  <a:ea typeface="华康海报体W12" pitchFamily="81" charset="-122"/>
                  <a:cs typeface="Arial" panose="020B0604020202020204" pitchFamily="34" charset="0"/>
                </a:rPr>
                <a:t>thà</a:t>
              </a:r>
              <a:r>
                <a:rPr lang="en-US" altLang="zh-CN" sz="2500" dirty="0">
                  <a:solidFill>
                    <a:srgbClr val="0070C0"/>
                  </a:solidFill>
                  <a:ea typeface="华康海报体W12" pitchFamily="81" charset="-122"/>
                  <a:cs typeface="Arial" panose="020B0604020202020204" pitchFamily="34" charset="0"/>
                </a:rPr>
                <a:t>, </a:t>
              </a:r>
              <a:r>
                <a:rPr lang="en-US" altLang="zh-CN" sz="2500" dirty="0" err="1">
                  <a:solidFill>
                    <a:srgbClr val="0070C0"/>
                  </a:solidFill>
                  <a:ea typeface="华康海报体W12" pitchFamily="81" charset="-122"/>
                  <a:cs typeface="Arial" panose="020B0604020202020204" pitchFamily="34" charset="0"/>
                </a:rPr>
                <a:t>nói</a:t>
              </a:r>
              <a:r>
                <a:rPr lang="en-US" altLang="zh-CN" sz="2500" dirty="0">
                  <a:solidFill>
                    <a:srgbClr val="0070C0"/>
                  </a:solidFill>
                  <a:ea typeface="华康海报体W12" pitchFamily="81" charset="-122"/>
                  <a:cs typeface="Arial" panose="020B0604020202020204" pitchFamily="34" charset="0"/>
                </a:rPr>
                <a:t> </a:t>
              </a:r>
              <a:r>
                <a:rPr lang="en-US" altLang="zh-CN" sz="2500" dirty="0" err="1">
                  <a:solidFill>
                    <a:srgbClr val="0070C0"/>
                  </a:solidFill>
                  <a:ea typeface="华康海报体W12" pitchFamily="81" charset="-122"/>
                  <a:cs typeface="Arial" panose="020B0604020202020204" pitchFamily="34" charset="0"/>
                </a:rPr>
                <a:t>dối</a:t>
              </a:r>
              <a:r>
                <a:rPr lang="en-US" altLang="zh-CN" sz="2500" dirty="0">
                  <a:solidFill>
                    <a:srgbClr val="0070C0"/>
                  </a:solidFill>
                  <a:ea typeface="华康海报体W12" pitchFamily="81" charset="-122"/>
                  <a:cs typeface="Arial" panose="020B0604020202020204" pitchFamily="34" charset="0"/>
                </a:rPr>
                <a:t> </a:t>
              </a:r>
              <a:r>
                <a:rPr lang="en-US" altLang="zh-CN" sz="2500" dirty="0" err="1">
                  <a:solidFill>
                    <a:srgbClr val="0070C0"/>
                  </a:solidFill>
                  <a:ea typeface="华康海报体W12" pitchFamily="81" charset="-122"/>
                  <a:cs typeface="Arial" panose="020B0604020202020204" pitchFamily="34" charset="0"/>
                </a:rPr>
                <a:t>là</a:t>
              </a:r>
              <a:r>
                <a:rPr lang="en-US" altLang="zh-CN" sz="2500" dirty="0">
                  <a:solidFill>
                    <a:srgbClr val="0070C0"/>
                  </a:solidFill>
                  <a:ea typeface="华康海报体W12" pitchFamily="81" charset="-122"/>
                  <a:cs typeface="Arial" panose="020B0604020202020204" pitchFamily="34" charset="0"/>
                </a:rPr>
                <a:t> </a:t>
              </a:r>
              <a:r>
                <a:rPr lang="en-US" altLang="zh-CN" sz="2500" dirty="0" err="1">
                  <a:solidFill>
                    <a:srgbClr val="0070C0"/>
                  </a:solidFill>
                  <a:ea typeface="华康海报体W12" pitchFamily="81" charset="-122"/>
                  <a:cs typeface="Arial" panose="020B0604020202020204" pitchFamily="34" charset="0"/>
                </a:rPr>
                <a:t>thẹn</a:t>
              </a:r>
              <a:r>
                <a:rPr lang="en-US" altLang="zh-CN" sz="2500" dirty="0">
                  <a:solidFill>
                    <a:srgbClr val="0070C0"/>
                  </a:solidFill>
                  <a:ea typeface="华康海报体W12" pitchFamily="81" charset="-122"/>
                  <a:cs typeface="Arial" panose="020B0604020202020204" pitchFamily="34" charset="0"/>
                </a:rPr>
                <a:t> </a:t>
              </a:r>
              <a:r>
                <a:rPr lang="en-US" altLang="zh-CN" sz="2500" dirty="0" err="1">
                  <a:solidFill>
                    <a:srgbClr val="0070C0"/>
                  </a:solidFill>
                  <a:ea typeface="华康海报体W12" pitchFamily="81" charset="-122"/>
                  <a:cs typeface="Arial" panose="020B0604020202020204" pitchFamily="34" charset="0"/>
                </a:rPr>
                <a:t>đỏ</a:t>
              </a:r>
              <a:r>
                <a:rPr lang="en-US" altLang="zh-CN" sz="2500" dirty="0">
                  <a:solidFill>
                    <a:srgbClr val="0070C0"/>
                  </a:solidFill>
                  <a:ea typeface="华康海报体W12" pitchFamily="81" charset="-122"/>
                  <a:cs typeface="Arial" panose="020B0604020202020204" pitchFamily="34" charset="0"/>
                </a:rPr>
                <a:t> </a:t>
              </a:r>
              <a:r>
                <a:rPr lang="en-US" altLang="zh-CN" sz="2500" dirty="0" err="1">
                  <a:solidFill>
                    <a:srgbClr val="0070C0"/>
                  </a:solidFill>
                  <a:ea typeface="华康海报体W12" pitchFamily="81" charset="-122"/>
                  <a:cs typeface="Arial" panose="020B0604020202020204" pitchFamily="34" charset="0"/>
                </a:rPr>
                <a:t>mặt</a:t>
              </a:r>
              <a:r>
                <a:rPr lang="en-US" altLang="zh-CN" sz="2500" dirty="0">
                  <a:solidFill>
                    <a:srgbClr val="0070C0"/>
                  </a:solidFill>
                  <a:ea typeface="华康海报体W12" pitchFamily="81" charset="-122"/>
                  <a:cs typeface="Arial" panose="020B0604020202020204" pitchFamily="34" charset="0"/>
                </a:rPr>
                <a:t> </a:t>
              </a:r>
              <a:r>
                <a:rPr lang="en-US" altLang="zh-CN" sz="2500" dirty="0" err="1">
                  <a:solidFill>
                    <a:srgbClr val="0070C0"/>
                  </a:solidFill>
                  <a:ea typeface="华康海报体W12" pitchFamily="81" charset="-122"/>
                  <a:cs typeface="Arial" panose="020B0604020202020204" pitchFamily="34" charset="0"/>
                </a:rPr>
                <a:t>và</a:t>
              </a:r>
              <a:r>
                <a:rPr lang="en-US" altLang="zh-CN" sz="2500" dirty="0">
                  <a:solidFill>
                    <a:srgbClr val="0070C0"/>
                  </a:solidFill>
                  <a:ea typeface="华康海报体W12" pitchFamily="81" charset="-122"/>
                  <a:cs typeface="Arial" panose="020B0604020202020204" pitchFamily="34" charset="0"/>
                </a:rPr>
                <a:t> </a:t>
              </a:r>
              <a:r>
                <a:rPr lang="en-US" altLang="zh-CN" sz="2500" dirty="0" err="1">
                  <a:solidFill>
                    <a:srgbClr val="0070C0"/>
                  </a:solidFill>
                  <a:ea typeface="华康海报体W12" pitchFamily="81" charset="-122"/>
                  <a:cs typeface="Arial" panose="020B0604020202020204" pitchFamily="34" charset="0"/>
                </a:rPr>
                <a:t>ấp</a:t>
              </a:r>
              <a:r>
                <a:rPr lang="en-US" altLang="zh-CN" sz="2500" dirty="0">
                  <a:solidFill>
                    <a:srgbClr val="0070C0"/>
                  </a:solidFill>
                  <a:ea typeface="华康海报体W12" pitchFamily="81" charset="-122"/>
                  <a:cs typeface="Arial" panose="020B0604020202020204" pitchFamily="34" charset="0"/>
                </a:rPr>
                <a:t> </a:t>
              </a:r>
              <a:r>
                <a:rPr lang="en-US" altLang="zh-CN" sz="2500" dirty="0" err="1">
                  <a:solidFill>
                    <a:srgbClr val="0070C0"/>
                  </a:solidFill>
                  <a:ea typeface="华康海报体W12" pitchFamily="81" charset="-122"/>
                  <a:cs typeface="Arial" panose="020B0604020202020204" pitchFamily="34" charset="0"/>
                </a:rPr>
                <a:t>úng</a:t>
              </a:r>
              <a:endParaRPr lang="zh-CN" altLang="en-US" sz="2500" dirty="0">
                <a:solidFill>
                  <a:srgbClr val="0070C0"/>
                </a:solidFill>
                <a:ea typeface="华康海报体W12" pitchFamily="81" charset="-122"/>
                <a:cs typeface="Arial" panose="020B0604020202020204" pitchFamily="34" charset="0"/>
              </a:endParaRPr>
            </a:p>
          </p:txBody>
        </p:sp>
      </p:grpSp>
      <p:pic>
        <p:nvPicPr>
          <p:cNvPr id="14" name="Picture 13">
            <a:hlinkClick r:id="rId6" action="ppaction://hlinksldjump"/>
            <a:extLst>
              <a:ext uri="{FF2B5EF4-FFF2-40B4-BE49-F238E27FC236}">
                <a16:creationId xmlns:a16="http://schemas.microsoft.com/office/drawing/2014/main" id="{B23A38B0-C821-404D-B514-6FFBD78E92F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570" y="3157015"/>
            <a:ext cx="1315053" cy="1315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9707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76 -0.44074 L -0.2776 -0.44043 C -0.27309 -0.44877 -0.26944 -0.45926 -0.26389 -0.46543 C -0.25851 -0.47099 -0.25208 -0.47531 -0.24583 -0.47531 C -0.20312 -0.47531 -0.16059 -0.46852 -0.11805 -0.46543 C -0.10868 -0.46111 -0.0993 -0.45772 -0.09028 -0.45309 C -0.05573 -0.43488 -0.01632 -0.40772 0.01111 -0.36914 C 0.02222 -0.3534 0.0349 -0.34105 0.04445 -0.32222 C 0.05695 -0.29784 0.06927 -0.27161 0.07639 -0.24105 C 0.08767 -0.19198 0.08229 -0.21235 0.09167 -0.17901 C 0.09566 -0.10154 0.09514 -0.12253 0.09028 0.01852 C 0.08993 0.02839 0.08629 0.05247 0.08195 0.06265 C 0.08004 0.06759 0.07743 0.07099 0.075 0.075 C 0.07361 0.08179 0.07257 0.08827 0.07083 0.09506 C 0.06302 0.12469 0.05313 0.13488 0.03611 0.15926 C 0.02969 0.16821 0.0257 0.17562 0.01667 0.17901 C 0.00625 0.18241 -0.03767 0.1892 -0.05 0.19105 L -0.18055 0.18889 L -0.18055 0.1892 " pathEditMode="relative" rAng="0" ptsTypes="AAAAAAAAAAAAAAAAAAA">
                                      <p:cBhvr>
                                        <p:cTn id="13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594" y="298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E17D1D4-2204-4C4E-B6DF-8B97792AC2A3}"/>
              </a:ext>
            </a:extLst>
          </p:cNvPr>
          <p:cNvSpPr txBox="1"/>
          <p:nvPr/>
        </p:nvSpPr>
        <p:spPr>
          <a:xfrm>
            <a:off x="914400" y="666750"/>
            <a:ext cx="815340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sz="2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r>
              <a:rPr lang="en-US" sz="2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12/10</a:t>
            </a:r>
          </a:p>
          <a:p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HS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33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37 – SGK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chữa</a:t>
            </a:r>
            <a:r>
              <a:rPr 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kẻ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sẵn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khoanh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285750" indent="-285750">
              <a:buFontTx/>
              <a:buChar char="-"/>
            </a:pP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HS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BT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soạn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Hai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soạn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video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gửi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Chép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SGK TV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56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546454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0000000我图PPT\PNG内页素材\024.pn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608" b="93392" l="2653" r="95491">
                        <a14:foregroundMark x1="5305" y1="24009" x2="6366" y2="61233"/>
                        <a14:foregroundMark x1="6366" y1="61233" x2="6366" y2="61233"/>
                        <a14:foregroundMark x1="6897" y1="23568" x2="23740" y2="11013"/>
                        <a14:foregroundMark x1="23740" y1="11013" x2="38064" y2="10132"/>
                        <a14:foregroundMark x1="38064" y1="10132" x2="52785" y2="8150"/>
                        <a14:foregroundMark x1="52785" y1="8150" x2="67772" y2="6828"/>
                        <a14:foregroundMark x1="67772" y1="6828" x2="81300" y2="13216"/>
                        <a14:foregroundMark x1="81300" y1="13216" x2="90053" y2="23348"/>
                        <a14:foregroundMark x1="90053" y1="23348" x2="95093" y2="41189"/>
                        <a14:foregroundMark x1="95093" y1="41189" x2="94960" y2="58370"/>
                        <a14:foregroundMark x1="94960" y1="58370" x2="88329" y2="79515"/>
                        <a14:foregroundMark x1="88329" y1="79515" x2="79576" y2="91410"/>
                        <a14:foregroundMark x1="79576" y1="91410" x2="16048" y2="88987"/>
                        <a14:foregroundMark x1="16048" y1="88987" x2="6897" y2="73789"/>
                        <a14:foregroundMark x1="6897" y1="73789" x2="3979" y2="51542"/>
                        <a14:foregroundMark x1="3979" y1="51542" x2="7560" y2="28414"/>
                        <a14:foregroundMark x1="7560" y1="28414" x2="5703" y2="23568"/>
                        <a14:foregroundMark x1="3979" y1="29515" x2="2653" y2="53524"/>
                        <a14:foregroundMark x1="3714" y1="55507" x2="4377" y2="77093"/>
                        <a14:foregroundMark x1="7692" y1="21145" x2="23873" y2="7048"/>
                        <a14:foregroundMark x1="23873" y1="7048" x2="52387" y2="9912"/>
                        <a14:foregroundMark x1="48806" y1="8150" x2="46021" y2="8370"/>
                        <a14:foregroundMark x1="42971" y1="7489" x2="40053" y2="7709"/>
                        <a14:foregroundMark x1="12997" y1="13216" x2="20424" y2="7709"/>
                        <a14:foregroundMark x1="8223" y1="80617" x2="28515" y2="94493"/>
                        <a14:foregroundMark x1="28515" y1="94493" x2="86074" y2="93172"/>
                        <a14:foregroundMark x1="86074" y1="93172" x2="92573" y2="85903"/>
                        <a14:foregroundMark x1="92573" y1="85903" x2="95358" y2="63877"/>
                        <a14:foregroundMark x1="91910" y1="77974" x2="82891" y2="87885"/>
                        <a14:foregroundMark x1="82891" y1="87885" x2="82493" y2="90308"/>
                        <a14:foregroundMark x1="82493" y1="90308" x2="92573" y2="84802"/>
                        <a14:foregroundMark x1="9947" y1="84361" x2="22414" y2="91189"/>
                        <a14:foregroundMark x1="18435" y1="92070" x2="16446" y2="91850"/>
                        <a14:foregroundMark x1="16446" y1="91850" x2="27586" y2="93612"/>
                        <a14:foregroundMark x1="71883" y1="7489" x2="81432" y2="10573"/>
                        <a14:foregroundMark x1="81432" y1="10573" x2="91379" y2="21145"/>
                        <a14:foregroundMark x1="91379" y1="21145" x2="95491" y2="41189"/>
                        <a14:foregroundMark x1="76127" y1="7269" x2="86870" y2="11454"/>
                        <a14:foregroundMark x1="86870" y1="11454" x2="88064" y2="14317"/>
                        <a14:backgroundMark x1="62334" y1="23128" x2="83024" y2="31057"/>
                        <a14:backgroundMark x1="83024" y1="31057" x2="85676" y2="37004"/>
                        <a14:backgroundMark x1="61804" y1="34581" x2="75199" y2="160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0874">
            <a:off x="2502103" y="832090"/>
            <a:ext cx="6528432" cy="3355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12"/>
          <p:cNvSpPr txBox="1">
            <a:spLocks noChangeArrowheads="1"/>
          </p:cNvSpPr>
          <p:nvPr/>
        </p:nvSpPr>
        <p:spPr bwMode="auto">
          <a:xfrm rot="190874" flipH="1">
            <a:off x="2745384" y="2188126"/>
            <a:ext cx="5952799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ts val="1200"/>
              </a:spcBef>
              <a:spcAft>
                <a:spcPts val="1200"/>
              </a:spcAft>
            </a:pPr>
            <a:r>
              <a:rPr lang="vi-VN" altLang="zh-CN" sz="3500" b="1" dirty="0">
                <a:solidFill>
                  <a:srgbClr val="002060"/>
                </a:solidFill>
                <a:latin typeface="#9Slide03 AllRoundGothic" panose="020B0703020202020104" pitchFamily="34" charset="0"/>
                <a:ea typeface="方正卡通简体" panose="03000509000000000000" pitchFamily="65" charset="-122"/>
                <a:cs typeface="Times New Roman" panose="02020603050405020304" pitchFamily="18" charset="0"/>
              </a:rPr>
              <a:t>Ngườ</a:t>
            </a:r>
            <a:r>
              <a:rPr lang="en-US" altLang="zh-CN" sz="3500" b="1" dirty="0">
                <a:solidFill>
                  <a:srgbClr val="002060"/>
                </a:solidFill>
                <a:latin typeface="#9Slide03 AllRoundGothic" panose="020B0703020202020104" pitchFamily="34" charset="0"/>
                <a:ea typeface="方正卡通简体" panose="03000509000000000000" pitchFamily="65" charset="-122"/>
                <a:cs typeface="Times New Roman" panose="02020603050405020304" pitchFamily="18" charset="0"/>
              </a:rPr>
              <a:t>i </a:t>
            </a:r>
            <a:r>
              <a:rPr lang="en-US" altLang="zh-CN" sz="3500" b="1" dirty="0" err="1">
                <a:solidFill>
                  <a:srgbClr val="002060"/>
                </a:solidFill>
                <a:latin typeface="#9Slide03 AllRoundGothic" panose="020B0703020202020104" pitchFamily="34" charset="0"/>
                <a:ea typeface="方正卡通简体" panose="03000509000000000000" pitchFamily="65" charset="-122"/>
                <a:cs typeface="Times New Roman" panose="02020603050405020304" pitchFamily="18" charset="0"/>
              </a:rPr>
              <a:t>viết</a:t>
            </a:r>
            <a:r>
              <a:rPr lang="en-US" altLang="zh-CN" sz="3500" b="1" dirty="0">
                <a:solidFill>
                  <a:srgbClr val="002060"/>
                </a:solidFill>
                <a:latin typeface="#9Slide03 AllRoundGothic" panose="020B0703020202020104" pitchFamily="34" charset="0"/>
                <a:ea typeface="方正卡通简体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3500" b="1" dirty="0" err="1">
                <a:solidFill>
                  <a:srgbClr val="002060"/>
                </a:solidFill>
                <a:latin typeface="#9Slide03 AllRoundGothic" panose="020B0703020202020104" pitchFamily="34" charset="0"/>
                <a:ea typeface="方正卡通简体" panose="03000509000000000000" pitchFamily="65" charset="-122"/>
                <a:cs typeface="Times New Roman" panose="02020603050405020304" pitchFamily="18" charset="0"/>
              </a:rPr>
              <a:t>truyện</a:t>
            </a:r>
            <a:r>
              <a:rPr lang="en-US" altLang="zh-CN" sz="3500" b="1" dirty="0">
                <a:solidFill>
                  <a:srgbClr val="002060"/>
                </a:solidFill>
                <a:latin typeface="#9Slide03 AllRoundGothic" panose="020B0703020202020104" pitchFamily="34" charset="0"/>
                <a:ea typeface="方正卡通简体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3500" b="1" dirty="0" err="1">
                <a:solidFill>
                  <a:srgbClr val="002060"/>
                </a:solidFill>
                <a:latin typeface="#9Slide03 AllRoundGothic" panose="020B0703020202020104" pitchFamily="34" charset="0"/>
                <a:ea typeface="方正卡通简体" panose="03000509000000000000" pitchFamily="65" charset="-122"/>
                <a:cs typeface="Times New Roman" panose="02020603050405020304" pitchFamily="18" charset="0"/>
              </a:rPr>
              <a:t>thật</a:t>
            </a:r>
            <a:r>
              <a:rPr lang="en-US" altLang="zh-CN" sz="3500" b="1" dirty="0">
                <a:solidFill>
                  <a:srgbClr val="002060"/>
                </a:solidFill>
                <a:latin typeface="#9Slide03 AllRoundGothic" panose="020B0703020202020104" pitchFamily="34" charset="0"/>
                <a:ea typeface="方正卡通简体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3500" b="1" dirty="0" err="1">
                <a:solidFill>
                  <a:srgbClr val="002060"/>
                </a:solidFill>
                <a:latin typeface="#9Slide03 AllRoundGothic" panose="020B0703020202020104" pitchFamily="34" charset="0"/>
                <a:ea typeface="方正卡通简体" panose="03000509000000000000" pitchFamily="65" charset="-122"/>
                <a:cs typeface="Times New Roman" panose="02020603050405020304" pitchFamily="18" charset="0"/>
              </a:rPr>
              <a:t>thà</a:t>
            </a:r>
            <a:endParaRPr lang="en-US" altLang="zh-CN" sz="3500" b="1" dirty="0">
              <a:solidFill>
                <a:srgbClr val="002060"/>
              </a:solidFill>
              <a:latin typeface="#9Slide03 AllRoundGothic" panose="020B0703020202020104" pitchFamily="34" charset="0"/>
              <a:ea typeface="方正卡通简体" panose="03000509000000000000" pitchFamily="65" charset="-122"/>
              <a:cs typeface="Times New Roman" panose="02020603050405020304" pitchFamily="18" charset="0"/>
            </a:endParaRPr>
          </a:p>
          <a:p>
            <a:pPr algn="ctr">
              <a:spcBef>
                <a:spcPts val="1200"/>
              </a:spcBef>
              <a:spcAft>
                <a:spcPts val="1200"/>
              </a:spcAft>
            </a:pPr>
            <a:r>
              <a:rPr lang="en-US" altLang="zh-CN" sz="2200" dirty="0">
                <a:solidFill>
                  <a:srgbClr val="002060"/>
                </a:solidFill>
                <a:latin typeface="#9Slide03 AllRoundGothic" panose="020B0703020202020104" pitchFamily="34" charset="0"/>
                <a:ea typeface="方正卡通简体" panose="03000509000000000000" pitchFamily="65" charset="-122"/>
                <a:cs typeface="Times New Roman" panose="02020603050405020304" pitchFamily="18" charset="0"/>
              </a:rPr>
              <a:t>Theo </a:t>
            </a:r>
            <a:r>
              <a:rPr lang="en-US" altLang="zh-CN" sz="2200" dirty="0" err="1">
                <a:solidFill>
                  <a:srgbClr val="002060"/>
                </a:solidFill>
                <a:latin typeface="#9Slide03 AllRoundGothic" panose="020B0703020202020104" pitchFamily="34" charset="0"/>
                <a:ea typeface="方正卡通简体" panose="03000509000000000000" pitchFamily="65" charset="-122"/>
                <a:cs typeface="Times New Roman" panose="02020603050405020304" pitchFamily="18" charset="0"/>
              </a:rPr>
              <a:t>Nguyễn</a:t>
            </a:r>
            <a:r>
              <a:rPr lang="en-US" altLang="zh-CN" sz="2200" dirty="0">
                <a:solidFill>
                  <a:srgbClr val="002060"/>
                </a:solidFill>
                <a:latin typeface="#9Slide03 AllRoundGothic" panose="020B0703020202020104" pitchFamily="34" charset="0"/>
                <a:ea typeface="方正卡通简体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2200" dirty="0" err="1">
                <a:solidFill>
                  <a:srgbClr val="002060"/>
                </a:solidFill>
                <a:latin typeface="#9Slide03 AllRoundGothic" panose="020B0703020202020104" pitchFamily="34" charset="0"/>
                <a:ea typeface="方正卡通简体" panose="03000509000000000000" pitchFamily="65" charset="-122"/>
                <a:cs typeface="Times New Roman" panose="02020603050405020304" pitchFamily="18" charset="0"/>
              </a:rPr>
              <a:t>Đình</a:t>
            </a:r>
            <a:r>
              <a:rPr lang="en-US" altLang="zh-CN" sz="2200" dirty="0">
                <a:solidFill>
                  <a:srgbClr val="002060"/>
                </a:solidFill>
                <a:latin typeface="#9Slide03 AllRoundGothic" panose="020B0703020202020104" pitchFamily="34" charset="0"/>
                <a:ea typeface="方正卡通简体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2200" dirty="0" err="1">
                <a:solidFill>
                  <a:srgbClr val="002060"/>
                </a:solidFill>
                <a:latin typeface="#9Slide03 AllRoundGothic" panose="020B0703020202020104" pitchFamily="34" charset="0"/>
                <a:ea typeface="方正卡通简体" panose="03000509000000000000" pitchFamily="65" charset="-122"/>
                <a:cs typeface="Times New Roman" panose="02020603050405020304" pitchFamily="18" charset="0"/>
              </a:rPr>
              <a:t>Chính</a:t>
            </a:r>
            <a:endParaRPr lang="en-US" altLang="zh-CN" sz="2200" dirty="0">
              <a:solidFill>
                <a:srgbClr val="002060"/>
              </a:solidFill>
              <a:latin typeface="#9Slide03 AllRoundGothic" panose="020B0703020202020104" pitchFamily="34" charset="0"/>
              <a:ea typeface="方正卡通简体" panose="03000509000000000000" pitchFamily="65" charset="-122"/>
              <a:cs typeface="Times New Roman" panose="02020603050405020304" pitchFamily="18" charset="0"/>
            </a:endParaRPr>
          </a:p>
        </p:txBody>
      </p:sp>
      <p:pic>
        <p:nvPicPr>
          <p:cNvPr id="1028" name="Picture 4" descr="E:\0000000我图PPT\00001PNG素材\儿童卡通\htytj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8095" y="2701127"/>
            <a:ext cx="3003664" cy="2726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C8175CB-9766-41AA-AC25-047F48AB8A3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8367">
            <a:off x="525078" y="1030005"/>
            <a:ext cx="2179992" cy="295926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Picture 2" descr="E:\0000000我图PPT\PNG内页素材\024.png">
            <a:extLst>
              <a:ext uri="{FF2B5EF4-FFF2-40B4-BE49-F238E27FC236}">
                <a16:creationId xmlns:a16="http://schemas.microsoft.com/office/drawing/2014/main" id="{BB9FE0D4-27A6-48B3-A917-B94DA59A73F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12" b="89868" l="9947" r="90053">
                        <a14:foregroundMark x1="89920" y1="27753" x2="89920" y2="27753"/>
                        <a14:foregroundMark x1="90053" y1="32379" x2="90053" y2="32379"/>
                        <a14:backgroundMark x1="25729" y1="17401" x2="95623" y2="72687"/>
                        <a14:backgroundMark x1="95623" y1="72687" x2="95623" y2="72687"/>
                        <a14:backgroundMark x1="20159" y1="63436" x2="51724" y2="23128"/>
                        <a14:backgroundMark x1="88727" y1="34802" x2="88727" y2="348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395" t="13719" r="8993" b="53903"/>
          <a:stretch/>
        </p:blipFill>
        <p:spPr bwMode="auto">
          <a:xfrm>
            <a:off x="7340914" y="1356044"/>
            <a:ext cx="888686" cy="1086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E:\0000000我图PPT\PNG内页素材\024.png">
            <a:extLst>
              <a:ext uri="{FF2B5EF4-FFF2-40B4-BE49-F238E27FC236}">
                <a16:creationId xmlns:a16="http://schemas.microsoft.com/office/drawing/2014/main" id="{85B70EEE-A965-48D9-9CF9-F4A0EC6588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12" b="89868" l="9947" r="90053">
                        <a14:foregroundMark x1="89920" y1="27753" x2="89920" y2="27753"/>
                        <a14:foregroundMark x1="90053" y1="32379" x2="90053" y2="32379"/>
                        <a14:backgroundMark x1="25729" y1="17401" x2="95623" y2="72687"/>
                        <a14:backgroundMark x1="95623" y1="72687" x2="95623" y2="72687"/>
                        <a14:backgroundMark x1="20159" y1="63436" x2="51724" y2="23128"/>
                        <a14:backgroundMark x1="88727" y1="34802" x2="88727" y2="348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544" t="12900" r="23801" b="60493"/>
          <a:stretch/>
        </p:blipFill>
        <p:spPr bwMode="auto">
          <a:xfrm>
            <a:off x="6459680" y="1356043"/>
            <a:ext cx="1022068" cy="892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20637DA-385E-4671-A7A8-9F5495A6DC34}"/>
              </a:ext>
            </a:extLst>
          </p:cNvPr>
          <p:cNvSpPr txBox="1"/>
          <p:nvPr/>
        </p:nvSpPr>
        <p:spPr>
          <a:xfrm rot="21188159">
            <a:off x="335796" y="3994807"/>
            <a:ext cx="2969449" cy="4770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spcBef>
                <a:spcPts val="1200"/>
              </a:spcBef>
              <a:spcAft>
                <a:spcPts val="1200"/>
              </a:spcAft>
            </a:pPr>
            <a:r>
              <a:rPr lang="en-US" altLang="zh-CN" sz="2500" b="1" dirty="0" err="1">
                <a:solidFill>
                  <a:schemeClr val="accent6">
                    <a:lumMod val="75000"/>
                  </a:schemeClr>
                </a:solidFill>
                <a:latin typeface="#9Slide03 AllRoundGothic" panose="020B0703020202020104" pitchFamily="34" charset="0"/>
                <a:ea typeface="方正卡通简体" panose="03000509000000000000" pitchFamily="65" charset="-122"/>
                <a:cs typeface="Times New Roman" panose="02020603050405020304" pitchFamily="18" charset="0"/>
              </a:rPr>
              <a:t>Honore</a:t>
            </a:r>
            <a:r>
              <a:rPr lang="en-US" altLang="zh-CN" sz="2500" b="1" dirty="0">
                <a:solidFill>
                  <a:schemeClr val="accent6">
                    <a:lumMod val="75000"/>
                  </a:schemeClr>
                </a:solidFill>
                <a:latin typeface="#9Slide03 AllRoundGothic" panose="020B0703020202020104" pitchFamily="34" charset="0"/>
                <a:ea typeface="方正卡通简体" panose="03000509000000000000" pitchFamily="65" charset="-122"/>
                <a:cs typeface="Times New Roman" panose="02020603050405020304" pitchFamily="18" charset="0"/>
              </a:rPr>
              <a:t> De Balzac</a:t>
            </a:r>
            <a:endParaRPr lang="zh-CN" altLang="en-US" sz="2500" b="1" dirty="0">
              <a:solidFill>
                <a:schemeClr val="accent6">
                  <a:lumMod val="75000"/>
                </a:schemeClr>
              </a:solidFill>
              <a:latin typeface="#9Slide03 AllRoundGothic" panose="020B0703020202020104" pitchFamily="34" charset="0"/>
              <a:ea typeface="方正卡通简体" panose="03000509000000000000" pitchFamily="65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8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2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8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1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75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Administrator\Desktop\新作卡通用图\1120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3949505"/>
            <a:ext cx="4352609" cy="1333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E:\我图PPT\00001PNG素材\儿童卡通\dfa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1180" y="-374603"/>
            <a:ext cx="2213300" cy="1803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12"/>
          <p:cNvSpPr txBox="1">
            <a:spLocks noChangeArrowheads="1"/>
          </p:cNvSpPr>
          <p:nvPr/>
        </p:nvSpPr>
        <p:spPr bwMode="auto">
          <a:xfrm flipH="1">
            <a:off x="1981200" y="-95250"/>
            <a:ext cx="6400800" cy="8206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altLang="zh-CN" sz="3600" b="1" dirty="0" err="1">
                <a:ln w="0"/>
                <a:solidFill>
                  <a:srgbClr val="C0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方正胖娃简体" panose="03000509000000000000" pitchFamily="65" charset="-122"/>
                <a:cs typeface="Arial" panose="020B0604020202020204" pitchFamily="34" charset="0"/>
              </a:rPr>
              <a:t>Người</a:t>
            </a:r>
            <a:r>
              <a:rPr lang="en-US" altLang="zh-CN" sz="3600" b="1" dirty="0">
                <a:ln w="0"/>
                <a:solidFill>
                  <a:srgbClr val="C0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方正胖娃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lang="en-US" altLang="zh-CN" sz="3600" b="1" dirty="0" err="1">
                <a:ln w="0"/>
                <a:solidFill>
                  <a:srgbClr val="C0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方正胖娃简体" panose="03000509000000000000" pitchFamily="65" charset="-122"/>
                <a:cs typeface="Arial" panose="020B0604020202020204" pitchFamily="34" charset="0"/>
              </a:rPr>
              <a:t>viết</a:t>
            </a:r>
            <a:r>
              <a:rPr lang="en-US" altLang="zh-CN" sz="3600" b="1" dirty="0">
                <a:ln w="0"/>
                <a:solidFill>
                  <a:srgbClr val="C0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方正胖娃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lang="en-US" altLang="zh-CN" sz="3600" b="1" dirty="0" err="1">
                <a:ln w="0"/>
                <a:solidFill>
                  <a:srgbClr val="C0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方正胖娃简体" panose="03000509000000000000" pitchFamily="65" charset="-122"/>
                <a:cs typeface="Arial" panose="020B0604020202020204" pitchFamily="34" charset="0"/>
              </a:rPr>
              <a:t>truyện</a:t>
            </a:r>
            <a:r>
              <a:rPr lang="en-US" altLang="zh-CN" sz="3600" b="1" dirty="0">
                <a:ln w="0"/>
                <a:solidFill>
                  <a:srgbClr val="C0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方正胖娃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lang="en-US" altLang="zh-CN" sz="3600" b="1" dirty="0" err="1">
                <a:ln w="0"/>
                <a:solidFill>
                  <a:srgbClr val="C0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方正胖娃简体" panose="03000509000000000000" pitchFamily="65" charset="-122"/>
                <a:cs typeface="Arial" panose="020B0604020202020204" pitchFamily="34" charset="0"/>
              </a:rPr>
              <a:t>thật</a:t>
            </a:r>
            <a:r>
              <a:rPr lang="en-US" altLang="zh-CN" sz="3600" b="1" dirty="0">
                <a:ln w="0"/>
                <a:solidFill>
                  <a:srgbClr val="C0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方正胖娃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lang="en-US" altLang="zh-CN" sz="3600" b="1" dirty="0" err="1">
                <a:ln w="0"/>
                <a:solidFill>
                  <a:srgbClr val="C0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方正胖娃简体" panose="03000509000000000000" pitchFamily="65" charset="-122"/>
                <a:cs typeface="Arial" panose="020B0604020202020204" pitchFamily="34" charset="0"/>
              </a:rPr>
              <a:t>thà</a:t>
            </a:r>
            <a:endParaRPr lang="en-US" altLang="zh-CN" sz="3600" b="1" dirty="0">
              <a:ln w="0"/>
              <a:solidFill>
                <a:srgbClr val="C00000"/>
              </a:solidFill>
              <a:effectLst>
                <a:glow rad="63500">
                  <a:schemeClr val="accent6">
                    <a:satMod val="175000"/>
                    <a:alpha val="40000"/>
                  </a:schemeClr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ea typeface="方正胖娃简体" panose="03000509000000000000" pitchFamily="65" charset="-122"/>
              <a:cs typeface="Arial" panose="020B0604020202020204" pitchFamily="34" charset="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1143000" y="742950"/>
            <a:ext cx="7620000" cy="766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4000"/>
              </a:lnSpc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	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ă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Ban-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dắc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vợ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đư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ợc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tiệc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vợ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27" name="矩形 1">
            <a:extLst>
              <a:ext uri="{FF2B5EF4-FFF2-40B4-BE49-F238E27FC236}">
                <a16:creationId xmlns:a16="http://schemas.microsoft.com/office/drawing/2014/main" id="{13E5239A-4262-44E4-A6C6-73E30B12EB8C}"/>
              </a:ext>
            </a:extLst>
          </p:cNvPr>
          <p:cNvSpPr/>
          <p:nvPr/>
        </p:nvSpPr>
        <p:spPr>
          <a:xfrm>
            <a:off x="76200" y="1428750"/>
            <a:ext cx="8839200" cy="28716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4000"/>
              </a:lnSpc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- Anh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ă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lâu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ây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14000"/>
              </a:lnSpc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Vợ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bật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ời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>
              <a:lnSpc>
                <a:spcPct val="114000"/>
              </a:lnSpc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- Anh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ởng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ợng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bao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ngắn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nay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cớ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ể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sớm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14000"/>
              </a:lnSpc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Ban-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dắc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>
              <a:lnSpc>
                <a:spcPct val="114000"/>
              </a:lnSpc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-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ă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Anh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dối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dối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thẹn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ỏ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ấp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úng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14000"/>
              </a:lnSpc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				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8" name="Google Shape;112;p1">
            <a:extLst>
              <a:ext uri="{FF2B5EF4-FFF2-40B4-BE49-F238E27FC236}">
                <a16:creationId xmlns:a16="http://schemas.microsoft.com/office/drawing/2014/main" id="{06283709-CD1A-4FC9-B7B4-FFC1CF975FC6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233446" y="3531469"/>
            <a:ext cx="1819331" cy="1612031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Google Shape;113;p1">
            <a:extLst>
              <a:ext uri="{FF2B5EF4-FFF2-40B4-BE49-F238E27FC236}">
                <a16:creationId xmlns:a16="http://schemas.microsoft.com/office/drawing/2014/main" id="{E3767EC1-2714-4D91-AABC-5CB235F52E73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205415" y="2615547"/>
            <a:ext cx="709985" cy="56482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83669324"/>
      </p:ext>
    </p:extLst>
  </p:cSld>
  <p:clrMapOvr>
    <a:masterClrMapping/>
  </p:clrMapOvr>
  <p:transition spd="slow">
    <p:pull dir="l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0" presetClass="path" presetSubtype="0" accel="50000" decel="5000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animMotion origin="layout" path="M 0.00851 0.00555 L 0.00851 0.00586 C 0.08438 -0.00834 0.10938 -0.02068 0.18316 -0.00587 C 0.18941 -0.00463 0.19462 0.00463 0.20052 0.00833 C 0.21198 0.01512 0.22361 0.01944 0.23542 0.0253 C 0.24358 0.03364 0.25191 0.04043 0.2592 0.05061 C 0.27135 0.06759 0.27847 0.09135 0.28472 0.11543 C 0.28767 0.12747 0.29028 0.13981 0.29253 0.15216 C 0.29427 0.16049 0.29479 0.16913 0.29583 0.17747 C 0.29479 0.22376 0.29514 0.27006 0.29253 0.31574 C 0.29219 0.32592 0.28872 0.33456 0.28646 0.34413 C 0.28247 0.35926 0.27778 0.37284 0.27188 0.38642 C 0.26875 0.39413 0.26476 0.40154 0.26076 0.40895 C 0.25521 0.41944 0.24948 0.43024 0.24358 0.43981 C 0.2401 0.44537 0.23628 0.44969 0.23229 0.45401 C 0.20903 0.47932 0.20903 0.47901 0.1849 0.49351 C 0.15677 0.51018 0.14392 0.5145 0.10868 0.51882 C 0.07257 0.52314 0.03663 0.52253 0.00069 0.52469 C -0.01632 0.52253 -0.03333 0.5216 -0.05 0.51882 C -0.05573 0.5179 -0.06181 0.51697 -0.06736 0.51327 C -0.07569 0.5074 -0.08316 0.49784 -0.09115 0.49074 C -0.1 0.48271 -0.10938 0.47654 -0.11806 0.46821 C -0.13108 0.45586 -0.14323 0.44105 -0.15625 0.4287 C -0.16424 0.42098 -0.1724 0.4145 -0.18003 0.40617 C -0.18837 0.39691 -0.18177 0.39753 -0.18646 0.39753 L -0.18646 0.39784 " pathEditMode="relative" rAng="0" ptsTypes="AAAAAAAAAAAAAAAAAAAAAAAAAA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18" y="25031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41" presetClass="entr" presetSubtype="0" fill="hold" grpId="0" nodeType="withEffect">
                                  <p:stCondLst>
                                    <p:cond delay="1200"/>
                                  </p:stCondLst>
                                  <p:iterate type="lt">
                                    <p:tmPct val="9524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3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3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" grpId="0"/>
      <p:bldP spid="2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E:\我图PPT\00001PNG素材\儿童卡通\004最新儿童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6582" y="-151"/>
            <a:ext cx="3733800" cy="5143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组合 1"/>
          <p:cNvGrpSpPr/>
          <p:nvPr/>
        </p:nvGrpSpPr>
        <p:grpSpPr>
          <a:xfrm>
            <a:off x="658753" y="776762"/>
            <a:ext cx="2648422" cy="2208579"/>
            <a:chOff x="685800" y="1290684"/>
            <a:chExt cx="1640216" cy="1367813"/>
          </a:xfrm>
        </p:grpSpPr>
        <p:pic>
          <p:nvPicPr>
            <p:cNvPr id="4106" name="Picture 10" descr="E:\0000000我图PPT\PNG内页素材\852.png">
              <a:hlinkClick r:id="rId4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5800" y="1290684"/>
              <a:ext cx="1640216" cy="13678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4" name="TextBox 33">
              <a:hlinkClick r:id="rId4" action="ppaction://hlinksldjump"/>
            </p:cNvPr>
            <p:cNvSpPr txBox="1">
              <a:spLocks noChangeArrowheads="1"/>
            </p:cNvSpPr>
            <p:nvPr/>
          </p:nvSpPr>
          <p:spPr bwMode="auto">
            <a:xfrm flipH="1">
              <a:off x="1041829" y="1575830"/>
              <a:ext cx="948087" cy="7243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en-US" altLang="zh-CN" sz="7000" dirty="0">
                  <a:solidFill>
                    <a:schemeClr val="bg1"/>
                  </a:solidFill>
                  <a:latin typeface="#9Slide03 AllRoundGothic" panose="020B0703020202020104" pitchFamily="34" charset="0"/>
                  <a:ea typeface="方正胖娃简体" panose="03000509000000000000" pitchFamily="65" charset="-122"/>
                  <a:cs typeface="Times New Roman" panose="02020603050405020304" pitchFamily="18" charset="0"/>
                </a:rPr>
                <a:t>1</a:t>
              </a:r>
              <a:endParaRPr lang="zh-CN" altLang="en-US" sz="7000" dirty="0">
                <a:solidFill>
                  <a:schemeClr val="bg1"/>
                </a:solidFill>
                <a:latin typeface="#9Slide03 AllRoundGothic" panose="020B0703020202020104" pitchFamily="34" charset="0"/>
                <a:ea typeface="方正胖娃简体" panose="03000509000000000000" pitchFamily="65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2417331" y="594273"/>
            <a:ext cx="2395746" cy="2573556"/>
            <a:chOff x="1761954" y="1200150"/>
            <a:chExt cx="1483729" cy="1593850"/>
          </a:xfrm>
        </p:grpSpPr>
        <p:pic>
          <p:nvPicPr>
            <p:cNvPr id="4105" name="Picture 9" descr="E:\0000000我图PPT\PNG内页素材\851.png">
              <a:hlinkClick r:id="rId6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61954" y="1200150"/>
              <a:ext cx="1483729" cy="15938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5" name="TextBox 34">
              <a:hlinkClick r:id="rId6" action="ppaction://hlinksldjump"/>
            </p:cNvPr>
            <p:cNvSpPr txBox="1">
              <a:spLocks noChangeArrowheads="1"/>
            </p:cNvSpPr>
            <p:nvPr/>
          </p:nvSpPr>
          <p:spPr bwMode="auto">
            <a:xfrm flipH="1">
              <a:off x="2036876" y="1598315"/>
              <a:ext cx="834448" cy="7243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en-US" altLang="zh-CN" sz="7000" dirty="0">
                  <a:solidFill>
                    <a:schemeClr val="bg1"/>
                  </a:solidFill>
                  <a:latin typeface="#9Slide03 AllRoundGothic" panose="020B0703020202020104" pitchFamily="34" charset="0"/>
                  <a:ea typeface="方正胖娃简体" panose="03000509000000000000" pitchFamily="65" charset="-122"/>
                  <a:cs typeface="Times New Roman" panose="02020603050405020304" pitchFamily="18" charset="0"/>
                </a:rPr>
                <a:t>2</a:t>
              </a:r>
              <a:endParaRPr lang="zh-CN" altLang="en-US" sz="7000" dirty="0">
                <a:solidFill>
                  <a:schemeClr val="bg1"/>
                </a:solidFill>
                <a:latin typeface="#9Slide03 AllRoundGothic" panose="020B0703020202020104" pitchFamily="34" charset="0"/>
                <a:ea typeface="方正胖娃简体" panose="03000509000000000000" pitchFamily="65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838157" y="2257100"/>
            <a:ext cx="2246012" cy="2423822"/>
            <a:chOff x="770709" y="2195841"/>
            <a:chExt cx="1390996" cy="1501117"/>
          </a:xfrm>
        </p:grpSpPr>
        <p:pic>
          <p:nvPicPr>
            <p:cNvPr id="4103" name="Picture 7" descr="E:\0000000我图PPT\PNG内页素材\853.png">
              <a:hlinkClick r:id="rId8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0709" y="2195841"/>
              <a:ext cx="1390996" cy="15011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6" name="TextBox 35">
              <a:hlinkClick r:id="rId8" action="ppaction://hlinksldjump"/>
            </p:cNvPr>
            <p:cNvSpPr txBox="1">
              <a:spLocks noChangeArrowheads="1"/>
            </p:cNvSpPr>
            <p:nvPr/>
          </p:nvSpPr>
          <p:spPr bwMode="auto">
            <a:xfrm flipH="1">
              <a:off x="1096137" y="2573657"/>
              <a:ext cx="728231" cy="7243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en-US" altLang="zh-CN" sz="7000" dirty="0">
                  <a:solidFill>
                    <a:schemeClr val="bg1"/>
                  </a:solidFill>
                  <a:latin typeface="#9Slide03 AllRoundGothic" panose="020B0703020202020104" pitchFamily="34" charset="0"/>
                  <a:ea typeface="方正胖娃简体" panose="03000509000000000000" pitchFamily="65" charset="-122"/>
                  <a:cs typeface="Times New Roman" panose="02020603050405020304" pitchFamily="18" charset="0"/>
                </a:rPr>
                <a:t>3</a:t>
              </a:r>
              <a:endParaRPr lang="zh-CN" altLang="en-US" sz="7000" dirty="0">
                <a:solidFill>
                  <a:schemeClr val="bg1"/>
                </a:solidFill>
                <a:latin typeface="#9Slide03 AllRoundGothic" panose="020B0703020202020104" pitchFamily="34" charset="0"/>
                <a:ea typeface="方正胖娃简体" panose="03000509000000000000" pitchFamily="65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2282284" y="2360043"/>
            <a:ext cx="2564197" cy="2217937"/>
            <a:chOff x="1657629" y="2323349"/>
            <a:chExt cx="1588054" cy="1373609"/>
          </a:xfrm>
        </p:grpSpPr>
        <p:pic>
          <p:nvPicPr>
            <p:cNvPr id="4104" name="Picture 8" descr="E:\0000000我图PPT\PNG内页素材\850.png">
              <a:hlinkClick r:id="rId10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57629" y="2323349"/>
              <a:ext cx="1588054" cy="13736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7" name="TextBox 36">
              <a:hlinkClick r:id="rId10" action="ppaction://hlinksldjump"/>
            </p:cNvPr>
            <p:cNvSpPr txBox="1">
              <a:spLocks noChangeArrowheads="1"/>
            </p:cNvSpPr>
            <p:nvPr/>
          </p:nvSpPr>
          <p:spPr bwMode="auto">
            <a:xfrm flipH="1">
              <a:off x="1956261" y="2642349"/>
              <a:ext cx="931080" cy="7243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en-US" altLang="zh-CN" sz="7000" dirty="0">
                  <a:solidFill>
                    <a:schemeClr val="bg1"/>
                  </a:solidFill>
                  <a:latin typeface="#9Slide03 AllRoundGothic" panose="020B0703020202020104" pitchFamily="34" charset="0"/>
                  <a:ea typeface="方正胖娃简体" panose="03000509000000000000" pitchFamily="65" charset="-122"/>
                  <a:cs typeface="Times New Roman" panose="02020603050405020304" pitchFamily="18" charset="0"/>
                </a:rPr>
                <a:t>4</a:t>
              </a:r>
              <a:endParaRPr lang="zh-CN" altLang="en-US" sz="7000" dirty="0">
                <a:solidFill>
                  <a:schemeClr val="bg1"/>
                </a:solidFill>
                <a:latin typeface="#9Slide03 AllRoundGothic" panose="020B0703020202020104" pitchFamily="34" charset="0"/>
                <a:ea typeface="方正胖娃简体" panose="03000509000000000000" pitchFamily="65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4109" name="Picture 13" descr="E:\0000000我图PPT\PNG内页素材\268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2328" y="895350"/>
            <a:ext cx="2777872" cy="2323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/>
          <p:cNvSpPr txBox="1">
            <a:spLocks noChangeArrowheads="1"/>
          </p:cNvSpPr>
          <p:nvPr/>
        </p:nvSpPr>
        <p:spPr bwMode="auto">
          <a:xfrm flipH="1">
            <a:off x="6996024" y="1595358"/>
            <a:ext cx="1894839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zh-CN" sz="3200" dirty="0" err="1">
                <a:solidFill>
                  <a:srgbClr val="006600"/>
                </a:solidFill>
                <a:latin typeface="#9Slide03 AllRoundGothic" panose="020B0703020202020104" pitchFamily="34" charset="0"/>
                <a:ea typeface="方正胖娃简体" panose="03000509000000000000" pitchFamily="65" charset="-122"/>
                <a:cs typeface="Times New Roman" panose="02020603050405020304" pitchFamily="18" charset="0"/>
              </a:rPr>
              <a:t>Tìm</a:t>
            </a:r>
            <a:r>
              <a:rPr lang="en-US" altLang="zh-CN" sz="3200" dirty="0">
                <a:solidFill>
                  <a:srgbClr val="006600"/>
                </a:solidFill>
                <a:latin typeface="#9Slide03 AllRoundGothic" panose="020B0703020202020104" pitchFamily="34" charset="0"/>
                <a:ea typeface="方正胖娃简体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006600"/>
                </a:solidFill>
                <a:latin typeface="#9Slide03 AllRoundGothic" panose="020B0703020202020104" pitchFamily="34" charset="0"/>
                <a:ea typeface="方正胖娃简体" panose="03000509000000000000" pitchFamily="65" charset="-122"/>
                <a:cs typeface="Times New Roman" panose="02020603050405020304" pitchFamily="18" charset="0"/>
              </a:rPr>
              <a:t>hiểu</a:t>
            </a:r>
            <a:r>
              <a:rPr lang="en-US" altLang="zh-CN" sz="3200" dirty="0">
                <a:solidFill>
                  <a:srgbClr val="006600"/>
                </a:solidFill>
                <a:latin typeface="#9Slide03 AllRoundGothic" panose="020B0703020202020104" pitchFamily="34" charset="0"/>
                <a:ea typeface="方正胖娃简体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006600"/>
                </a:solidFill>
                <a:latin typeface="#9Slide03 AllRoundGothic" panose="020B0703020202020104" pitchFamily="34" charset="0"/>
                <a:ea typeface="方正胖娃简体" panose="03000509000000000000" pitchFamily="65" charset="-122"/>
                <a:cs typeface="Times New Roman" panose="02020603050405020304" pitchFamily="18" charset="0"/>
              </a:rPr>
              <a:t>bài</a:t>
            </a:r>
            <a:endParaRPr lang="zh-CN" altLang="en-US" sz="3200" dirty="0">
              <a:solidFill>
                <a:srgbClr val="006600"/>
              </a:solidFill>
              <a:latin typeface="#9Slide03 AllRoundGothic" panose="020B0703020202020104" pitchFamily="34" charset="0"/>
              <a:ea typeface="方正胖娃简体" panose="03000509000000000000" pitchFamily="65" charset="-122"/>
              <a:cs typeface="Times New Roman" panose="02020603050405020304" pitchFamily="18" charset="0"/>
            </a:endParaRPr>
          </a:p>
        </p:txBody>
      </p:sp>
      <p:pic>
        <p:nvPicPr>
          <p:cNvPr id="8" name="Picture 7" descr="Icon&#10;&#10;Description automatically generated">
            <a:hlinkClick r:id="rId13" action="ppaction://hlinksldjump"/>
            <a:extLst>
              <a:ext uri="{FF2B5EF4-FFF2-40B4-BE49-F238E27FC236}">
                <a16:creationId xmlns:a16="http://schemas.microsoft.com/office/drawing/2014/main" id="{455AF5BA-D0D6-4C1A-87B8-1E5E220E9F02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5843" y="4680922"/>
            <a:ext cx="704850" cy="3524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1" presetClass="entr" presetSubtype="0" fill="hold" grpId="0" nodeType="withEffect">
                                  <p:stCondLst>
                                    <p:cond delay="5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 tmFilter="0,0; .5, 1; 1, 1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Administrator\Desktop\新作卡通用图\1120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3949505"/>
            <a:ext cx="4352609" cy="1333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12"/>
          <p:cNvSpPr txBox="1">
            <a:spLocks noChangeArrowheads="1"/>
          </p:cNvSpPr>
          <p:nvPr/>
        </p:nvSpPr>
        <p:spPr bwMode="auto">
          <a:xfrm flipH="1">
            <a:off x="1981200" y="-95250"/>
            <a:ext cx="6400800" cy="8206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altLang="zh-CN" sz="3600" b="1" dirty="0" err="1">
                <a:ln w="0"/>
                <a:solidFill>
                  <a:srgbClr val="C0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方正胖娃简体" panose="03000509000000000000" pitchFamily="65" charset="-122"/>
                <a:cs typeface="Arial" panose="020B0604020202020204" pitchFamily="34" charset="0"/>
              </a:rPr>
              <a:t>Người</a:t>
            </a:r>
            <a:r>
              <a:rPr lang="en-US" altLang="zh-CN" sz="3600" b="1" dirty="0">
                <a:ln w="0"/>
                <a:solidFill>
                  <a:srgbClr val="C0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方正胖娃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lang="en-US" altLang="zh-CN" sz="3600" b="1" dirty="0" err="1">
                <a:ln w="0"/>
                <a:solidFill>
                  <a:srgbClr val="C0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方正胖娃简体" panose="03000509000000000000" pitchFamily="65" charset="-122"/>
                <a:cs typeface="Arial" panose="020B0604020202020204" pitchFamily="34" charset="0"/>
              </a:rPr>
              <a:t>viết</a:t>
            </a:r>
            <a:r>
              <a:rPr lang="en-US" altLang="zh-CN" sz="3600" b="1" dirty="0">
                <a:ln w="0"/>
                <a:solidFill>
                  <a:srgbClr val="C0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方正胖娃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lang="en-US" altLang="zh-CN" sz="3600" b="1" dirty="0" err="1">
                <a:ln w="0"/>
                <a:solidFill>
                  <a:srgbClr val="C0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方正胖娃简体" panose="03000509000000000000" pitchFamily="65" charset="-122"/>
                <a:cs typeface="Arial" panose="020B0604020202020204" pitchFamily="34" charset="0"/>
              </a:rPr>
              <a:t>truyện</a:t>
            </a:r>
            <a:r>
              <a:rPr lang="en-US" altLang="zh-CN" sz="3600" b="1" dirty="0">
                <a:ln w="0"/>
                <a:solidFill>
                  <a:srgbClr val="C0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方正胖娃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lang="en-US" altLang="zh-CN" sz="3600" b="1" dirty="0" err="1">
                <a:ln w="0"/>
                <a:solidFill>
                  <a:srgbClr val="C0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方正胖娃简体" panose="03000509000000000000" pitchFamily="65" charset="-122"/>
                <a:cs typeface="Arial" panose="020B0604020202020204" pitchFamily="34" charset="0"/>
              </a:rPr>
              <a:t>thật</a:t>
            </a:r>
            <a:r>
              <a:rPr lang="en-US" altLang="zh-CN" sz="3600" b="1" dirty="0">
                <a:ln w="0"/>
                <a:solidFill>
                  <a:srgbClr val="C0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方正胖娃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lang="en-US" altLang="zh-CN" sz="3600" b="1" dirty="0" err="1">
                <a:ln w="0"/>
                <a:solidFill>
                  <a:srgbClr val="C0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方正胖娃简体" panose="03000509000000000000" pitchFamily="65" charset="-122"/>
                <a:cs typeface="Arial" panose="020B0604020202020204" pitchFamily="34" charset="0"/>
              </a:rPr>
              <a:t>thà</a:t>
            </a:r>
            <a:endParaRPr lang="en-US" altLang="zh-CN" sz="3600" b="1" dirty="0">
              <a:ln w="0"/>
              <a:solidFill>
                <a:srgbClr val="C00000"/>
              </a:solidFill>
              <a:effectLst>
                <a:glow rad="63500">
                  <a:schemeClr val="accent6">
                    <a:satMod val="175000"/>
                    <a:alpha val="40000"/>
                  </a:schemeClr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ea typeface="方正胖娃简体" panose="03000509000000000000" pitchFamily="65" charset="-122"/>
              <a:cs typeface="Arial" panose="020B0604020202020204" pitchFamily="34" charset="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1066800" y="742950"/>
            <a:ext cx="7696200" cy="766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4000"/>
              </a:lnSpc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	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ă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Ban-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dắc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vợ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đư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ợc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tiệc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vợ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27" name="矩形 1">
            <a:extLst>
              <a:ext uri="{FF2B5EF4-FFF2-40B4-BE49-F238E27FC236}">
                <a16:creationId xmlns:a16="http://schemas.microsoft.com/office/drawing/2014/main" id="{13E5239A-4262-44E4-A6C6-73E30B12EB8C}"/>
              </a:ext>
            </a:extLst>
          </p:cNvPr>
          <p:cNvSpPr/>
          <p:nvPr/>
        </p:nvSpPr>
        <p:spPr>
          <a:xfrm>
            <a:off x="76200" y="1428750"/>
            <a:ext cx="8839200" cy="28716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4000"/>
              </a:lnSpc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- Anh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ă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lâu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ây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14000"/>
              </a:lnSpc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Vợ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bật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ời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>
              <a:lnSpc>
                <a:spcPct val="114000"/>
              </a:lnSpc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- Anh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ởng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ợng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bao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ngắn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nay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cớ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ể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sớm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14000"/>
              </a:lnSpc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Ban-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dắc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>
              <a:lnSpc>
                <a:spcPct val="114000"/>
              </a:lnSpc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-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ă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Anh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dối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dối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thẹn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ỏ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ấp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úng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14000"/>
              </a:lnSpc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				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8" name="Google Shape;112;p1">
            <a:extLst>
              <a:ext uri="{FF2B5EF4-FFF2-40B4-BE49-F238E27FC236}">
                <a16:creationId xmlns:a16="http://schemas.microsoft.com/office/drawing/2014/main" id="{06283709-CD1A-4FC9-B7B4-FFC1CF975FC6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233446" y="3531469"/>
            <a:ext cx="1819331" cy="1612031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Google Shape;113;p1">
            <a:extLst>
              <a:ext uri="{FF2B5EF4-FFF2-40B4-BE49-F238E27FC236}">
                <a16:creationId xmlns:a16="http://schemas.microsoft.com/office/drawing/2014/main" id="{E3767EC1-2714-4D91-AABC-5CB235F52E73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205415" y="2615547"/>
            <a:ext cx="709985" cy="56482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983C0AA-65DE-4A61-88E8-B990608C2007}"/>
              </a:ext>
            </a:extLst>
          </p:cNvPr>
          <p:cNvCxnSpPr>
            <a:cxnSpLocks/>
          </p:cNvCxnSpPr>
          <p:nvPr/>
        </p:nvCxnSpPr>
        <p:spPr>
          <a:xfrm>
            <a:off x="4495800" y="1123950"/>
            <a:ext cx="914400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7D44393-9DA5-43B0-BB4F-A479033EA46A}"/>
              </a:ext>
            </a:extLst>
          </p:cNvPr>
          <p:cNvCxnSpPr>
            <a:cxnSpLocks/>
          </p:cNvCxnSpPr>
          <p:nvPr/>
        </p:nvCxnSpPr>
        <p:spPr>
          <a:xfrm>
            <a:off x="1585885" y="2190750"/>
            <a:ext cx="776315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8834991-9144-45B1-9312-7EF498E1D9B0}"/>
              </a:ext>
            </a:extLst>
          </p:cNvPr>
          <p:cNvCxnSpPr>
            <a:cxnSpLocks/>
          </p:cNvCxnSpPr>
          <p:nvPr/>
        </p:nvCxnSpPr>
        <p:spPr>
          <a:xfrm>
            <a:off x="7543800" y="2559050"/>
            <a:ext cx="419500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8093F7D-C61D-4DE2-807F-FCE4682FDBC8}"/>
              </a:ext>
            </a:extLst>
          </p:cNvPr>
          <p:cNvCxnSpPr>
            <a:cxnSpLocks/>
          </p:cNvCxnSpPr>
          <p:nvPr/>
        </p:nvCxnSpPr>
        <p:spPr>
          <a:xfrm>
            <a:off x="3276600" y="3949505"/>
            <a:ext cx="685800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52578628"/>
      </p:ext>
    </p:extLst>
  </p:cSld>
  <p:clrMapOvr>
    <a:masterClrMapping/>
  </p:clrMapOvr>
  <p:transition spd="slow">
    <p:pull dir="l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1" presetClass="entr" presetSubtype="0" fill="hold" grpId="0" nodeType="withEffect">
                                  <p:stCondLst>
                                    <p:cond delay="1200"/>
                                  </p:stCondLst>
                                  <p:iterate type="lt">
                                    <p:tmPct val="9524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3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3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500"/>
                            </p:stCondLst>
                            <p:childTnLst>
                              <p:par>
                                <p:cTn id="4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" grpId="0"/>
      <p:bldP spid="2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E:\我图PPT\00001PNG素材\儿童卡通\fgu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0850" y="723757"/>
            <a:ext cx="2343150" cy="1738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Administrator\Desktop\f-05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995"/>
          <a:stretch>
            <a:fillRect/>
          </a:stretch>
        </p:blipFill>
        <p:spPr bwMode="auto">
          <a:xfrm>
            <a:off x="-279707" y="983052"/>
            <a:ext cx="3403907" cy="3483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Administrator\Desktop\f-05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86" r="26645"/>
          <a:stretch>
            <a:fillRect/>
          </a:stretch>
        </p:blipFill>
        <p:spPr bwMode="auto">
          <a:xfrm>
            <a:off x="2015489" y="-363496"/>
            <a:ext cx="2781300" cy="2860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Administrator\Desktop\f-05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175" t="38625" r="716" b="15170"/>
          <a:stretch>
            <a:fillRect/>
          </a:stretch>
        </p:blipFill>
        <p:spPr bwMode="auto">
          <a:xfrm>
            <a:off x="4953001" y="2114550"/>
            <a:ext cx="3124199" cy="1975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>
            <a:spLocks noChangeArrowheads="1"/>
          </p:cNvSpPr>
          <p:nvPr/>
        </p:nvSpPr>
        <p:spPr bwMode="auto">
          <a:xfrm flipH="1">
            <a:off x="10500" y="2808492"/>
            <a:ext cx="191298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zh-CN" sz="3200" dirty="0">
                <a:ea typeface="方正胖娃简体" panose="03000509000000000000" pitchFamily="65" charset="-122"/>
                <a:cs typeface="Arial" panose="020B0604020202020204" pitchFamily="34" charset="0"/>
              </a:rPr>
              <a:t>Ban-</a:t>
            </a:r>
            <a:r>
              <a:rPr lang="en-US" altLang="zh-CN" sz="3200" dirty="0" err="1">
                <a:ea typeface="方正胖娃简体" panose="03000509000000000000" pitchFamily="65" charset="-122"/>
                <a:cs typeface="Arial" panose="020B0604020202020204" pitchFamily="34" charset="0"/>
              </a:rPr>
              <a:t>dắc</a:t>
            </a:r>
            <a:endParaRPr lang="zh-CN" altLang="en-US" sz="3200" dirty="0">
              <a:ea typeface="方正胖娃简体" panose="03000509000000000000" pitchFamily="65" charset="-122"/>
              <a:cs typeface="Arial" panose="020B0604020202020204" pitchFamily="34" charset="0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1923482" y="3014736"/>
            <a:ext cx="3405099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altLang="zh-CN" sz="4000" b="0" cap="none" spc="0" dirty="0" err="1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#9Slide03 AllRoundGothic" panose="020B0703020202020104" pitchFamily="34" charset="0"/>
                <a:ea typeface="华康海报体W12" pitchFamily="81" charset="-122"/>
              </a:rPr>
              <a:t>Luyện</a:t>
            </a:r>
            <a:r>
              <a:rPr lang="en-US" altLang="zh-CN" sz="4000" b="0" cap="none" spc="0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#9Slide03 AllRoundGothic" panose="020B0703020202020104" pitchFamily="34" charset="0"/>
                <a:ea typeface="华康海报体W12" pitchFamily="81" charset="-122"/>
              </a:rPr>
              <a:t> </a:t>
            </a:r>
            <a:r>
              <a:rPr lang="en-US" altLang="zh-CN" sz="4000" b="0" cap="none" spc="0" dirty="0" err="1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#9Slide03 AllRoundGothic" panose="020B0703020202020104" pitchFamily="34" charset="0"/>
                <a:ea typeface="华康海报体W12" pitchFamily="81" charset="-122"/>
              </a:rPr>
              <a:t>từ</a:t>
            </a:r>
            <a:r>
              <a:rPr lang="en-US" altLang="zh-CN" sz="4000" b="0" cap="none" spc="0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#9Slide03 AllRoundGothic" panose="020B0703020202020104" pitchFamily="34" charset="0"/>
                <a:ea typeface="华康海报体W12" pitchFamily="81" charset="-122"/>
              </a:rPr>
              <a:t> </a:t>
            </a:r>
            <a:r>
              <a:rPr lang="en-US" altLang="zh-CN" sz="4000" b="0" cap="none" spc="0" dirty="0" err="1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#9Slide03 AllRoundGothic" panose="020B0703020202020104" pitchFamily="34" charset="0"/>
                <a:ea typeface="华康海报体W12" pitchFamily="81" charset="-122"/>
              </a:rPr>
              <a:t>khó</a:t>
            </a:r>
            <a:endParaRPr lang="zh-CN" altLang="en-US" sz="4000" b="0" cap="none" spc="0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#9Slide03 AllRoundGothic" panose="020B0703020202020104" pitchFamily="34" charset="0"/>
              <a:ea typeface="华康海报体W12" pitchFamily="81" charset="-122"/>
            </a:endParaRPr>
          </a:p>
        </p:txBody>
      </p:sp>
      <p:pic>
        <p:nvPicPr>
          <p:cNvPr id="16" name="Picture 4" descr="E:\我图PPT\00001PNG素材\儿童卡通\vbd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416970" y="3139695"/>
            <a:ext cx="1503002" cy="2029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Administrator\Desktop\f-05.png">
            <a:extLst>
              <a:ext uri="{FF2B5EF4-FFF2-40B4-BE49-F238E27FC236}">
                <a16:creationId xmlns:a16="http://schemas.microsoft.com/office/drawing/2014/main" id="{39983408-DF6B-4C99-83F1-78BAD11D12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995"/>
          <a:stretch>
            <a:fillRect/>
          </a:stretch>
        </p:blipFill>
        <p:spPr bwMode="auto">
          <a:xfrm>
            <a:off x="4301969" y="-15461"/>
            <a:ext cx="2664561" cy="3030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79A683D-42F2-43A6-8D0E-E5401B204A0D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2211204" y="1047750"/>
            <a:ext cx="191298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zh-CN" sz="3200" dirty="0" err="1">
                <a:ea typeface="方正胖娃简体" panose="03000509000000000000" pitchFamily="65" charset="-122"/>
                <a:cs typeface="Arial" panose="020B0604020202020204" pitchFamily="34" charset="0"/>
              </a:rPr>
              <a:t>bật</a:t>
            </a:r>
            <a:r>
              <a:rPr lang="en-US" altLang="zh-CN" sz="3200" dirty="0">
                <a:ea typeface="方正胖娃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lang="en-US" altLang="zh-CN" sz="3200" dirty="0" err="1">
                <a:ea typeface="方正胖娃简体" panose="03000509000000000000" pitchFamily="65" charset="-122"/>
                <a:cs typeface="Arial" panose="020B0604020202020204" pitchFamily="34" charset="0"/>
              </a:rPr>
              <a:t>cười</a:t>
            </a:r>
            <a:endParaRPr lang="zh-CN" altLang="en-US" sz="3200" dirty="0">
              <a:ea typeface="方正胖娃简体" panose="03000509000000000000" pitchFamily="65" charset="-122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8493F0A-93D5-454E-B1B4-4F93A3463F7C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4293031" y="1499637"/>
            <a:ext cx="191298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zh-CN" sz="3200" dirty="0" err="1">
                <a:ea typeface="方正胖娃简体" panose="03000509000000000000" pitchFamily="65" charset="-122"/>
                <a:cs typeface="Arial" panose="020B0604020202020204" pitchFamily="34" charset="0"/>
              </a:rPr>
              <a:t>nghĩ</a:t>
            </a:r>
            <a:endParaRPr lang="zh-CN" altLang="en-US" sz="3200" dirty="0">
              <a:ea typeface="方正胖娃简体" panose="03000509000000000000" pitchFamily="65" charset="-122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217215E-CCEC-4E02-86D3-F22A67B05693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5474934" y="2895122"/>
            <a:ext cx="191298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zh-CN" sz="3200" dirty="0" err="1">
                <a:ea typeface="方正胖娃简体" panose="03000509000000000000" pitchFamily="65" charset="-122"/>
                <a:cs typeface="Arial" panose="020B0604020202020204" pitchFamily="34" charset="0"/>
              </a:rPr>
              <a:t>ấp</a:t>
            </a:r>
            <a:r>
              <a:rPr lang="en-US" altLang="zh-CN" sz="3200" dirty="0">
                <a:ea typeface="方正胖娃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lang="en-US" altLang="zh-CN" sz="3200" dirty="0" err="1">
                <a:ea typeface="方正胖娃简体" panose="03000509000000000000" pitchFamily="65" charset="-122"/>
                <a:cs typeface="Arial" panose="020B0604020202020204" pitchFamily="34" charset="0"/>
              </a:rPr>
              <a:t>úng</a:t>
            </a:r>
            <a:endParaRPr lang="zh-CN" altLang="en-US" sz="3200" dirty="0">
              <a:ea typeface="方正胖娃简体" panose="03000509000000000000" pitchFamily="65" charset="-122"/>
              <a:cs typeface="Arial" panose="020B0604020202020204" pitchFamily="34" charset="0"/>
            </a:endParaRPr>
          </a:p>
        </p:txBody>
      </p:sp>
      <p:pic>
        <p:nvPicPr>
          <p:cNvPr id="13" name="Picture 12">
            <a:hlinkClick r:id="rId6" action="ppaction://hlinksldjump"/>
            <a:extLst>
              <a:ext uri="{FF2B5EF4-FFF2-40B4-BE49-F238E27FC236}">
                <a16:creationId xmlns:a16="http://schemas.microsoft.com/office/drawing/2014/main" id="{EA7F0C88-65FF-4543-9DF3-51FF69F425E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3971" y="3272270"/>
            <a:ext cx="1315053" cy="1315053"/>
          </a:xfrm>
          <a:prstGeom prst="rect">
            <a:avLst/>
          </a:prstGeom>
        </p:spPr>
      </p:pic>
    </p:spTree>
  </p:cSld>
  <p:clrMapOvr>
    <a:masterClrMapping/>
  </p:clrMapOvr>
  <p:transition spd="slow">
    <p:pull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4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4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2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37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37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4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4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2" fill="hold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31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31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15" presetClass="entr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9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9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9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9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 tmFilter="0,0; .5, 1; 1, 1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 tmFilter="0,0; .5, 1; 1, 1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 tmFilter="0,0; .5, 1; 1, 1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 tmFilter="0,0; .5, 1; 1, 1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5" grpId="0"/>
      <p:bldP spid="14" grpId="0"/>
      <p:bldP spid="17" grpId="0"/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F061A950-0357-4AC8-8CE2-72D178DE50B9}"/>
              </a:ext>
            </a:extLst>
          </p:cNvPr>
          <p:cNvGrpSpPr/>
          <p:nvPr/>
        </p:nvGrpSpPr>
        <p:grpSpPr>
          <a:xfrm>
            <a:off x="-1" y="-19050"/>
            <a:ext cx="9144001" cy="5162550"/>
            <a:chOff x="-1" y="-19050"/>
            <a:chExt cx="9144001" cy="5162550"/>
          </a:xfrm>
        </p:grpSpPr>
        <p:grpSp>
          <p:nvGrpSpPr>
            <p:cNvPr id="33" name="组合 32"/>
            <p:cNvGrpSpPr/>
            <p:nvPr/>
          </p:nvGrpSpPr>
          <p:grpSpPr>
            <a:xfrm>
              <a:off x="-1" y="1"/>
              <a:ext cx="9144001" cy="5143499"/>
              <a:chOff x="-1" y="1"/>
              <a:chExt cx="9144001" cy="5143499"/>
            </a:xfrm>
          </p:grpSpPr>
          <p:pic>
            <p:nvPicPr>
              <p:cNvPr id="34" name="Picture 8" descr="C:\Users\Administrator\Desktop\新作卡通用图\1126.png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087" t="1" r="8649" b="54330"/>
              <a:stretch>
                <a:fillRect/>
              </a:stretch>
            </p:blipFill>
            <p:spPr bwMode="auto">
              <a:xfrm>
                <a:off x="-1" y="3391295"/>
                <a:ext cx="9144001" cy="17522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5" name="Picture 2" descr="C:\Users\Administrator\Desktop\新作卡通用图\22222.jp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44834"/>
              <a:stretch>
                <a:fillRect/>
              </a:stretch>
            </p:blipFill>
            <p:spPr bwMode="auto">
              <a:xfrm>
                <a:off x="-1" y="1"/>
                <a:ext cx="9144001" cy="289728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36" name="组合 35"/>
            <p:cNvGrpSpPr/>
            <p:nvPr/>
          </p:nvGrpSpPr>
          <p:grpSpPr>
            <a:xfrm>
              <a:off x="152400" y="0"/>
              <a:ext cx="8991600" cy="1127810"/>
              <a:chOff x="-76200" y="0"/>
              <a:chExt cx="9220200" cy="1299261"/>
            </a:xfrm>
          </p:grpSpPr>
          <p:pic>
            <p:nvPicPr>
              <p:cNvPr id="37" name="Picture 2" descr="C:\Users\Administrator\Desktop\5.png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76200" y="0"/>
                <a:ext cx="5181600" cy="129926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8" name="Picture 2" descr="C:\Users\Administrator\Desktop\5.png"/>
              <p:cNvPicPr>
                <a:picLocks noChangeAspect="1" noChangeArrowheads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11029"/>
              <a:stretch>
                <a:fillRect/>
              </a:stretch>
            </p:blipFill>
            <p:spPr bwMode="auto">
              <a:xfrm flipH="1">
                <a:off x="5105400" y="1"/>
                <a:ext cx="4038600" cy="113819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F526A824-4724-48B4-9F47-DC68E37C73B8}"/>
                </a:ext>
              </a:extLst>
            </p:cNvPr>
            <p:cNvSpPr txBox="1"/>
            <p:nvPr/>
          </p:nvSpPr>
          <p:spPr>
            <a:xfrm rot="637257">
              <a:off x="2209800" y="4476750"/>
              <a:ext cx="990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FF9900"/>
                  </a:solidFill>
                  <a:latin typeface="#9Slide03 AllRoundGothic" panose="020B0703020202020104" pitchFamily="34" charset="0"/>
                </a:rPr>
                <a:t>KTUTS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9CDA1BF0-D50E-4932-9D90-C6302DC3FF9F}"/>
                </a:ext>
              </a:extLst>
            </p:cNvPr>
            <p:cNvSpPr txBox="1"/>
            <p:nvPr/>
          </p:nvSpPr>
          <p:spPr>
            <a:xfrm>
              <a:off x="76200" y="-19050"/>
              <a:ext cx="990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FF9900"/>
                  </a:solidFill>
                  <a:latin typeface="#9Slide03 AllRoundGothic" panose="020B0703020202020104" pitchFamily="34" charset="0"/>
                </a:rPr>
                <a:t>KTUTS</a:t>
              </a:r>
            </a:p>
          </p:txBody>
        </p:sp>
      </p:grpSp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474904" y="3439919"/>
            <a:ext cx="1474904" cy="1621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组合 1"/>
          <p:cNvGrpSpPr/>
          <p:nvPr/>
        </p:nvGrpSpPr>
        <p:grpSpPr>
          <a:xfrm>
            <a:off x="2768604" y="-2457450"/>
            <a:ext cx="3399023" cy="5389114"/>
            <a:chOff x="2803796" y="-2305050"/>
            <a:chExt cx="2963158" cy="4698055"/>
          </a:xfrm>
        </p:grpSpPr>
        <p:pic>
          <p:nvPicPr>
            <p:cNvPr id="39" name="Picture 6" descr="C:\Users\Administrator\Desktop\4354.pn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87806" b="-2"/>
            <a:stretch>
              <a:fillRect/>
            </a:stretch>
          </p:blipFill>
          <p:spPr bwMode="auto">
            <a:xfrm>
              <a:off x="2803796" y="-2305050"/>
              <a:ext cx="2963158" cy="3919292"/>
            </a:xfrm>
            <a:prstGeom prst="rect">
              <a:avLst/>
            </a:prstGeom>
            <a:noFill/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4" name="TextBox 12"/>
            <p:cNvSpPr txBox="1">
              <a:spLocks noChangeArrowheads="1"/>
            </p:cNvSpPr>
            <p:nvPr/>
          </p:nvSpPr>
          <p:spPr bwMode="auto">
            <a:xfrm>
              <a:off x="3354691" y="884940"/>
              <a:ext cx="2412263" cy="15080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prstTxWarp prst="textArchUp">
                <a:avLst/>
              </a:prstTxWarp>
              <a:spAutoFit/>
            </a:bodyPr>
            <a:lstStyle>
              <a:lvl1pPr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lnSpc>
                  <a:spcPct val="80000"/>
                </a:lnSpc>
              </a:pPr>
              <a:r>
                <a:rPr lang="en-US" altLang="zh-CN" sz="2400" b="1" dirty="0">
                  <a:solidFill>
                    <a:srgbClr val="C00000"/>
                  </a:solidFill>
                  <a:ea typeface="华康海报体W12" pitchFamily="81" charset="-122"/>
                  <a:cs typeface="Arial" panose="020B0604020202020204" pitchFamily="34" charset="0"/>
                </a:rPr>
                <a:t>Nghe – </a:t>
              </a:r>
              <a:r>
                <a:rPr lang="en-US" altLang="zh-CN" sz="2400" b="1" dirty="0" err="1">
                  <a:solidFill>
                    <a:srgbClr val="C00000"/>
                  </a:solidFill>
                  <a:ea typeface="华康海报体W12" pitchFamily="81" charset="-122"/>
                  <a:cs typeface="Arial" panose="020B0604020202020204" pitchFamily="34" charset="0"/>
                </a:rPr>
                <a:t>viết</a:t>
              </a:r>
              <a:endParaRPr lang="zh-CN" altLang="en-US" sz="2400" b="1" dirty="0">
                <a:solidFill>
                  <a:srgbClr val="C00000"/>
                </a:solidFill>
                <a:ea typeface="华康海报体W12" pitchFamily="81" charset="-122"/>
                <a:cs typeface="Arial" panose="020B0604020202020204" pitchFamily="34" charset="0"/>
              </a:endParaRPr>
            </a:p>
          </p:txBody>
        </p:sp>
      </p:grpSp>
      <p:pic>
        <p:nvPicPr>
          <p:cNvPr id="1041" name="Picture 17" descr="\\Sy\e\我图PPT\00001PNG素材\儿童卡通\铅笔大树.pn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2724150"/>
            <a:ext cx="2190104" cy="2488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7" name="Picture 16" descr="\\Sy\e\我图PPT\00001PNG素材\儿童卡通\3个飞机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2848" y="3439919"/>
            <a:ext cx="1933696" cy="1283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B7735D8-BC7B-4186-9324-3B100D99D61F}"/>
              </a:ext>
            </a:extLst>
          </p:cNvPr>
          <p:cNvSpPr txBox="1"/>
          <p:nvPr/>
        </p:nvSpPr>
        <p:spPr>
          <a:xfrm>
            <a:off x="-152400" y="2001281"/>
            <a:ext cx="955210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rgbClr val="FF000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#9Slide03 AllRoundGothic" panose="020B0703020202020104" pitchFamily="34" charset="0"/>
              </a:rPr>
              <a:t>NGƯỜI VIẾT TRUYỆN THẬT THÀ</a:t>
            </a:r>
          </a:p>
        </p:txBody>
      </p:sp>
    </p:spTree>
    <p:extLst>
      <p:ext uri="{BB962C8B-B14F-4D97-AF65-F5344CB8AC3E}">
        <p14:creationId xmlns:p14="http://schemas.microsoft.com/office/powerpoint/2010/main" val="700221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2" presetClass="emph" presetSubtype="0" repeatCount="1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19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38" fill="hold">
                                          <p:stCondLst>
                                            <p:cond delay="2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38" fill="hold">
                                          <p:stCondLst>
                                            <p:cond delay="4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38" fill="hold">
                                          <p:stCondLst>
                                            <p:cond delay="71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38" fill="hold">
                                          <p:stCondLst>
                                            <p:cond delay="95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0.06235 C -4.44444E-6 0.06266 0.06164 0.02686 0.14566 -0.00154 C 0.22969 -0.02993 0.29948 -0.02407 0.4724 0.00679 C 0.64514 0.03766 0.64931 0.03303 0.77257 0.02871 C 0.89584 0.02439 1.09723 0.04414 1.24098 0.03303 " pathEditMode="relative" rAng="0" ptsTypes="fsssf">
                                      <p:cBhvr>
                                        <p:cTn id="18" dur="119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049" y="-4599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95768F61-1D8E-4A1F-A25D-D162BBB8B3FE}"/>
              </a:ext>
            </a:extLst>
          </p:cNvPr>
          <p:cNvGrpSpPr/>
          <p:nvPr/>
        </p:nvGrpSpPr>
        <p:grpSpPr>
          <a:xfrm>
            <a:off x="285325" y="1093632"/>
            <a:ext cx="2620360" cy="2620360"/>
            <a:chOff x="285325" y="1093632"/>
            <a:chExt cx="2620360" cy="2620360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C9A1DC8D-9742-459E-A244-059384AB73A2}"/>
                </a:ext>
              </a:extLst>
            </p:cNvPr>
            <p:cNvGrpSpPr/>
            <p:nvPr/>
          </p:nvGrpSpPr>
          <p:grpSpPr>
            <a:xfrm>
              <a:off x="285325" y="1093632"/>
              <a:ext cx="2620360" cy="2620360"/>
              <a:chOff x="285325" y="1093632"/>
              <a:chExt cx="2620360" cy="2620360"/>
            </a:xfrm>
          </p:grpSpPr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358BB7EE-EF8A-4B8A-901A-7B2B097D6AC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5325" y="1093632"/>
                <a:ext cx="2620360" cy="2620360"/>
              </a:xfrm>
              <a:prstGeom prst="rect">
                <a:avLst/>
              </a:prstGeom>
            </p:spPr>
          </p:pic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9E0BB53A-ABFD-41CD-A1C5-F488CA8E650B}"/>
                  </a:ext>
                </a:extLst>
              </p:cNvPr>
              <p:cNvSpPr/>
              <p:nvPr/>
            </p:nvSpPr>
            <p:spPr>
              <a:xfrm>
                <a:off x="839906" y="2038349"/>
                <a:ext cx="1617942" cy="67326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17CFE1E6-58A2-435E-922D-F95574DB1311}"/>
                  </a:ext>
                </a:extLst>
              </p:cNvPr>
              <p:cNvSpPr/>
              <p:nvPr/>
            </p:nvSpPr>
            <p:spPr>
              <a:xfrm>
                <a:off x="1447800" y="1970002"/>
                <a:ext cx="762000" cy="67326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B8B70B2-B7ED-4F7A-BFA2-663755B9BFCD}"/>
                </a:ext>
              </a:extLst>
            </p:cNvPr>
            <p:cNvSpPr txBox="1"/>
            <p:nvPr/>
          </p:nvSpPr>
          <p:spPr>
            <a:xfrm>
              <a:off x="658880" y="2003732"/>
              <a:ext cx="187325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>
                  <a:solidFill>
                    <a:schemeClr val="accent6">
                      <a:lumMod val="50000"/>
                    </a:schemeClr>
                  </a:solidFill>
                  <a:latin typeface="#9Slide03 AllRoundGothic" panose="020B0703020202020104" pitchFamily="34" charset="0"/>
                </a:rPr>
                <a:t>TÌM TỪ</a:t>
              </a:r>
            </a:p>
          </p:txBody>
        </p:sp>
      </p:grpSp>
      <p:pic>
        <p:nvPicPr>
          <p:cNvPr id="7" name="Picture 8" descr="C:\Users\Administrator\Desktop\4686788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3038" y="-283487"/>
            <a:ext cx="4855562" cy="4506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矩形 1">
            <a:extLst>
              <a:ext uri="{FF2B5EF4-FFF2-40B4-BE49-F238E27FC236}">
                <a16:creationId xmlns:a16="http://schemas.microsoft.com/office/drawing/2014/main" id="{03FC97EA-E483-4FC0-AFED-211002238A4E}"/>
              </a:ext>
            </a:extLst>
          </p:cNvPr>
          <p:cNvSpPr/>
          <p:nvPr/>
        </p:nvSpPr>
        <p:spPr>
          <a:xfrm>
            <a:off x="2954058" y="1280427"/>
            <a:ext cx="1617942" cy="1815882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just"/>
            <a:r>
              <a:rPr lang="en-US" altLang="zh-CN" sz="28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UTM Hanzel" panose="02040603050506020204" pitchFamily="18" charset="0"/>
                <a:ea typeface="方正胖娃简体" panose="03000509000000000000" pitchFamily="65" charset="-122"/>
              </a:rPr>
              <a:t>Từ</a:t>
            </a:r>
            <a:r>
              <a:rPr lang="en-US" altLang="zh-CN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UTM Hanzel" panose="02040603050506020204" pitchFamily="18" charset="0"/>
                <a:ea typeface="方正胖娃简体" panose="03000509000000000000" pitchFamily="65" charset="-122"/>
              </a:rPr>
              <a:t> </a:t>
            </a:r>
            <a:r>
              <a:rPr lang="en-US" altLang="zh-CN" sz="28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UTM Hanzel" panose="02040603050506020204" pitchFamily="18" charset="0"/>
                <a:ea typeface="方正胖娃简体" panose="03000509000000000000" pitchFamily="65" charset="-122"/>
              </a:rPr>
              <a:t>láy</a:t>
            </a:r>
            <a:endParaRPr lang="en-US" altLang="zh-CN" sz="2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UTM Hanzel" panose="02040603050506020204" pitchFamily="18" charset="0"/>
              <a:ea typeface="方正胖娃简体" panose="03000509000000000000" pitchFamily="65" charset="-122"/>
            </a:endParaRPr>
          </a:p>
          <a:p>
            <a:pPr algn="just"/>
            <a:r>
              <a:rPr lang="en-US" altLang="zh-CN" sz="28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UTM Hanzel" panose="02040603050506020204" pitchFamily="18" charset="0"/>
                <a:ea typeface="方正胖娃简体" panose="03000509000000000000" pitchFamily="65" charset="-122"/>
              </a:rPr>
              <a:t>có</a:t>
            </a:r>
            <a:r>
              <a:rPr lang="en-US" altLang="zh-CN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UTM Hanzel" panose="02040603050506020204" pitchFamily="18" charset="0"/>
                <a:ea typeface="方正胖娃简体" panose="03000509000000000000" pitchFamily="65" charset="-122"/>
              </a:rPr>
              <a:t> </a:t>
            </a:r>
            <a:r>
              <a:rPr lang="en-US" altLang="zh-CN" sz="28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UTM Hanzel" panose="02040603050506020204" pitchFamily="18" charset="0"/>
                <a:ea typeface="方正胖娃简体" panose="03000509000000000000" pitchFamily="65" charset="-122"/>
              </a:rPr>
              <a:t>tiếng</a:t>
            </a:r>
            <a:r>
              <a:rPr lang="en-US" altLang="zh-CN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UTM Hanzel" panose="02040603050506020204" pitchFamily="18" charset="0"/>
                <a:ea typeface="方正胖娃简体" panose="03000509000000000000" pitchFamily="65" charset="-122"/>
              </a:rPr>
              <a:t> </a:t>
            </a:r>
            <a:r>
              <a:rPr lang="en-US" altLang="zh-CN" sz="28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UTM Hanzel" panose="02040603050506020204" pitchFamily="18" charset="0"/>
                <a:ea typeface="方正胖娃简体" panose="03000509000000000000" pitchFamily="65" charset="-122"/>
              </a:rPr>
              <a:t>chứa</a:t>
            </a:r>
            <a:r>
              <a:rPr lang="en-US" altLang="zh-CN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UTM Hanzel" panose="02040603050506020204" pitchFamily="18" charset="0"/>
                <a:ea typeface="方正胖娃简体" panose="03000509000000000000" pitchFamily="65" charset="-122"/>
              </a:rPr>
              <a:t> </a:t>
            </a:r>
            <a:r>
              <a:rPr lang="en-US" altLang="zh-CN" sz="28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UTM Hanzel" panose="02040603050506020204" pitchFamily="18" charset="0"/>
                <a:ea typeface="方正胖娃简体" panose="03000509000000000000" pitchFamily="65" charset="-122"/>
              </a:rPr>
              <a:t>âm</a:t>
            </a:r>
            <a:r>
              <a:rPr lang="en-US" altLang="zh-CN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UTM Hanzel" panose="02040603050506020204" pitchFamily="18" charset="0"/>
                <a:ea typeface="方正胖娃简体" panose="03000509000000000000" pitchFamily="65" charset="-122"/>
              </a:rPr>
              <a:t> s</a:t>
            </a:r>
            <a:endParaRPr lang="zh-CN" altLang="en-US" sz="2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UTM Hanzel" panose="02040603050506020204" pitchFamily="18" charset="0"/>
              <a:ea typeface="方正胖娃简体" panose="03000509000000000000" pitchFamily="65" charset="-122"/>
            </a:endParaRPr>
          </a:p>
        </p:txBody>
      </p:sp>
      <p:pic>
        <p:nvPicPr>
          <p:cNvPr id="13" name="Picture 5" descr="E:\我图PPT\00001PNG素材\儿童卡通\小汽车.png">
            <a:extLst>
              <a:ext uri="{FF2B5EF4-FFF2-40B4-BE49-F238E27FC236}">
                <a16:creationId xmlns:a16="http://schemas.microsoft.com/office/drawing/2014/main" id="{48D02DBD-39C0-4EEC-A453-075D69AA8B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4829" y="3257550"/>
            <a:ext cx="3571979" cy="2147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2F6E7F67-C174-4214-9331-770769A0CD0B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5791200" y="1885950"/>
            <a:ext cx="1912982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zh-CN" sz="2700" dirty="0" err="1">
                <a:ea typeface="方正胖娃简体" panose="03000509000000000000" pitchFamily="65" charset="-122"/>
                <a:cs typeface="Arial" panose="020B0604020202020204" pitchFamily="34" charset="0"/>
              </a:rPr>
              <a:t>sẵn</a:t>
            </a:r>
            <a:r>
              <a:rPr lang="en-US" altLang="zh-CN" sz="2700" dirty="0">
                <a:ea typeface="方正胖娃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lang="en-US" altLang="zh-CN" sz="2700" dirty="0" err="1">
                <a:ea typeface="方正胖娃简体" panose="03000509000000000000" pitchFamily="65" charset="-122"/>
                <a:cs typeface="Arial" panose="020B0604020202020204" pitchFamily="34" charset="0"/>
              </a:rPr>
              <a:t>sàng</a:t>
            </a:r>
            <a:endParaRPr lang="zh-CN" altLang="en-US" sz="2700" dirty="0">
              <a:ea typeface="方正胖娃简体" panose="03000509000000000000" pitchFamily="65" charset="-122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EE7049F-476D-4338-B79D-2BA25B9FE401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6249127" y="2393781"/>
            <a:ext cx="1912982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zh-CN" sz="2700" dirty="0" err="1">
                <a:ea typeface="方正胖娃简体" panose="03000509000000000000" pitchFamily="65" charset="-122"/>
                <a:cs typeface="Arial" panose="020B0604020202020204" pitchFamily="34" charset="0"/>
              </a:rPr>
              <a:t>sáng</a:t>
            </a:r>
            <a:r>
              <a:rPr lang="en-US" altLang="zh-CN" sz="2700" dirty="0">
                <a:ea typeface="方正胖娃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lang="en-US" altLang="zh-CN" sz="2700" dirty="0" err="1">
                <a:ea typeface="方正胖娃简体" panose="03000509000000000000" pitchFamily="65" charset="-122"/>
                <a:cs typeface="Arial" panose="020B0604020202020204" pitchFamily="34" charset="0"/>
              </a:rPr>
              <a:t>suốt</a:t>
            </a:r>
            <a:endParaRPr lang="zh-CN" altLang="en-US" sz="2700" dirty="0">
              <a:ea typeface="方正胖娃简体" panose="03000509000000000000" pitchFamily="65" charset="-122"/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7D37EF0-8E08-4C68-9B10-9FE6F9DC2ADE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6603999" y="2917261"/>
            <a:ext cx="2514600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zh-CN" sz="2700" dirty="0">
                <a:ea typeface="方正胖娃简体" panose="03000509000000000000" pitchFamily="65" charset="-122"/>
                <a:cs typeface="Arial" panose="020B0604020202020204" pitchFamily="34" charset="0"/>
              </a:rPr>
              <a:t>sung </a:t>
            </a:r>
            <a:r>
              <a:rPr lang="en-US" altLang="zh-CN" sz="2700" dirty="0" err="1">
                <a:ea typeface="方正胖娃简体" panose="03000509000000000000" pitchFamily="65" charset="-122"/>
                <a:cs typeface="Arial" panose="020B0604020202020204" pitchFamily="34" charset="0"/>
              </a:rPr>
              <a:t>sướng</a:t>
            </a:r>
            <a:endParaRPr lang="zh-CN" altLang="en-US" sz="2700" dirty="0">
              <a:ea typeface="方正胖娃简体" panose="03000509000000000000" pitchFamily="65" charset="-122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64DB95D-7F84-4AF2-B7BE-D244FAD3418C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5410200" y="1337408"/>
            <a:ext cx="3066608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zh-CN" sz="2700" dirty="0" err="1">
                <a:ea typeface="方正胖娃简体" panose="03000509000000000000" pitchFamily="65" charset="-122"/>
                <a:cs typeface="Arial" panose="020B0604020202020204" pitchFamily="34" charset="0"/>
              </a:rPr>
              <a:t>san</a:t>
            </a:r>
            <a:r>
              <a:rPr lang="en-US" altLang="zh-CN" sz="2700" dirty="0">
                <a:ea typeface="方正胖娃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lang="en-US" altLang="zh-CN" sz="2700" dirty="0" err="1">
                <a:ea typeface="方正胖娃简体" panose="03000509000000000000" pitchFamily="65" charset="-122"/>
                <a:cs typeface="Arial" panose="020B0604020202020204" pitchFamily="34" charset="0"/>
              </a:rPr>
              <a:t>sẻ</a:t>
            </a:r>
            <a:endParaRPr lang="zh-CN" altLang="en-US" sz="2700" dirty="0">
              <a:ea typeface="方正胖娃简体" panose="03000509000000000000" pitchFamily="65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8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8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1" presetClass="entr" presetSubtype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0" grpId="0"/>
      <p:bldP spid="21" grpId="0"/>
      <p:bldP spid="22" grpId="0"/>
      <p:bldP spid="2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95768F61-1D8E-4A1F-A25D-D162BBB8B3FE}"/>
              </a:ext>
            </a:extLst>
          </p:cNvPr>
          <p:cNvGrpSpPr/>
          <p:nvPr/>
        </p:nvGrpSpPr>
        <p:grpSpPr>
          <a:xfrm>
            <a:off x="285325" y="1093632"/>
            <a:ext cx="2620360" cy="2620360"/>
            <a:chOff x="285325" y="1093632"/>
            <a:chExt cx="2620360" cy="2620360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C9A1DC8D-9742-459E-A244-059384AB73A2}"/>
                </a:ext>
              </a:extLst>
            </p:cNvPr>
            <p:cNvGrpSpPr/>
            <p:nvPr/>
          </p:nvGrpSpPr>
          <p:grpSpPr>
            <a:xfrm>
              <a:off x="285325" y="1093632"/>
              <a:ext cx="2620360" cy="2620360"/>
              <a:chOff x="285325" y="1093632"/>
              <a:chExt cx="2620360" cy="2620360"/>
            </a:xfrm>
          </p:grpSpPr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358BB7EE-EF8A-4B8A-901A-7B2B097D6AC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5325" y="1093632"/>
                <a:ext cx="2620360" cy="2620360"/>
              </a:xfrm>
              <a:prstGeom prst="rect">
                <a:avLst/>
              </a:prstGeom>
            </p:spPr>
          </p:pic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9E0BB53A-ABFD-41CD-A1C5-F488CA8E650B}"/>
                  </a:ext>
                </a:extLst>
              </p:cNvPr>
              <p:cNvSpPr/>
              <p:nvPr/>
            </p:nvSpPr>
            <p:spPr>
              <a:xfrm>
                <a:off x="839906" y="2038349"/>
                <a:ext cx="1617942" cy="67326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17CFE1E6-58A2-435E-922D-F95574DB1311}"/>
                  </a:ext>
                </a:extLst>
              </p:cNvPr>
              <p:cNvSpPr/>
              <p:nvPr/>
            </p:nvSpPr>
            <p:spPr>
              <a:xfrm>
                <a:off x="1447800" y="1970002"/>
                <a:ext cx="762000" cy="67326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B8B70B2-B7ED-4F7A-BFA2-663755B9BFCD}"/>
                </a:ext>
              </a:extLst>
            </p:cNvPr>
            <p:cNvSpPr txBox="1"/>
            <p:nvPr/>
          </p:nvSpPr>
          <p:spPr>
            <a:xfrm>
              <a:off x="658880" y="2003732"/>
              <a:ext cx="187325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>
                  <a:solidFill>
                    <a:schemeClr val="accent6">
                      <a:lumMod val="50000"/>
                    </a:schemeClr>
                  </a:solidFill>
                  <a:latin typeface="#9Slide03 AllRoundGothic" panose="020B0703020202020104" pitchFamily="34" charset="0"/>
                </a:rPr>
                <a:t>TÌM TỪ</a:t>
              </a:r>
            </a:p>
          </p:txBody>
        </p:sp>
      </p:grpSp>
      <p:pic>
        <p:nvPicPr>
          <p:cNvPr id="7" name="Picture 8" descr="C:\Users\Administrator\Desktop\4686788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3038" y="-283487"/>
            <a:ext cx="4855562" cy="4506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矩形 1">
            <a:extLst>
              <a:ext uri="{FF2B5EF4-FFF2-40B4-BE49-F238E27FC236}">
                <a16:creationId xmlns:a16="http://schemas.microsoft.com/office/drawing/2014/main" id="{03FC97EA-E483-4FC0-AFED-211002238A4E}"/>
              </a:ext>
            </a:extLst>
          </p:cNvPr>
          <p:cNvSpPr/>
          <p:nvPr/>
        </p:nvSpPr>
        <p:spPr>
          <a:xfrm>
            <a:off x="2954058" y="1280427"/>
            <a:ext cx="1617942" cy="1815882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just"/>
            <a:r>
              <a:rPr lang="en-US" altLang="zh-CN" sz="28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UTM Hanzel" panose="02040603050506020204" pitchFamily="18" charset="0"/>
                <a:ea typeface="方正胖娃简体" panose="03000509000000000000" pitchFamily="65" charset="-122"/>
              </a:rPr>
              <a:t>Từ</a:t>
            </a:r>
            <a:r>
              <a:rPr lang="en-US" altLang="zh-CN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UTM Hanzel" panose="02040603050506020204" pitchFamily="18" charset="0"/>
                <a:ea typeface="方正胖娃简体" panose="03000509000000000000" pitchFamily="65" charset="-122"/>
              </a:rPr>
              <a:t> </a:t>
            </a:r>
            <a:r>
              <a:rPr lang="en-US" altLang="zh-CN" sz="28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UTM Hanzel" panose="02040603050506020204" pitchFamily="18" charset="0"/>
                <a:ea typeface="方正胖娃简体" panose="03000509000000000000" pitchFamily="65" charset="-122"/>
              </a:rPr>
              <a:t>láy</a:t>
            </a:r>
            <a:endParaRPr lang="en-US" altLang="zh-CN" sz="2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UTM Hanzel" panose="02040603050506020204" pitchFamily="18" charset="0"/>
              <a:ea typeface="方正胖娃简体" panose="03000509000000000000" pitchFamily="65" charset="-122"/>
            </a:endParaRPr>
          </a:p>
          <a:p>
            <a:pPr algn="just"/>
            <a:r>
              <a:rPr lang="en-US" altLang="zh-CN" sz="28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UTM Hanzel" panose="02040603050506020204" pitchFamily="18" charset="0"/>
                <a:ea typeface="方正胖娃简体" panose="03000509000000000000" pitchFamily="65" charset="-122"/>
              </a:rPr>
              <a:t>có</a:t>
            </a:r>
            <a:r>
              <a:rPr lang="en-US" altLang="zh-CN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UTM Hanzel" panose="02040603050506020204" pitchFamily="18" charset="0"/>
                <a:ea typeface="方正胖娃简体" panose="03000509000000000000" pitchFamily="65" charset="-122"/>
              </a:rPr>
              <a:t> </a:t>
            </a:r>
            <a:r>
              <a:rPr lang="en-US" altLang="zh-CN" sz="28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UTM Hanzel" panose="02040603050506020204" pitchFamily="18" charset="0"/>
                <a:ea typeface="方正胖娃简体" panose="03000509000000000000" pitchFamily="65" charset="-122"/>
              </a:rPr>
              <a:t>tiếng</a:t>
            </a:r>
            <a:r>
              <a:rPr lang="en-US" altLang="zh-CN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UTM Hanzel" panose="02040603050506020204" pitchFamily="18" charset="0"/>
                <a:ea typeface="方正胖娃简体" panose="03000509000000000000" pitchFamily="65" charset="-122"/>
              </a:rPr>
              <a:t> </a:t>
            </a:r>
            <a:r>
              <a:rPr lang="en-US" altLang="zh-CN" sz="28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UTM Hanzel" panose="02040603050506020204" pitchFamily="18" charset="0"/>
                <a:ea typeface="方正胖娃简体" panose="03000509000000000000" pitchFamily="65" charset="-122"/>
              </a:rPr>
              <a:t>chứa</a:t>
            </a:r>
            <a:r>
              <a:rPr lang="en-US" altLang="zh-CN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UTM Hanzel" panose="02040603050506020204" pitchFamily="18" charset="0"/>
                <a:ea typeface="方正胖娃简体" panose="03000509000000000000" pitchFamily="65" charset="-122"/>
              </a:rPr>
              <a:t> </a:t>
            </a:r>
            <a:r>
              <a:rPr lang="en-US" altLang="zh-CN" sz="28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UTM Hanzel" panose="02040603050506020204" pitchFamily="18" charset="0"/>
                <a:ea typeface="方正胖娃简体" panose="03000509000000000000" pitchFamily="65" charset="-122"/>
              </a:rPr>
              <a:t>âm</a:t>
            </a:r>
            <a:r>
              <a:rPr lang="en-US" altLang="zh-CN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UTM Hanzel" panose="02040603050506020204" pitchFamily="18" charset="0"/>
                <a:ea typeface="方正胖娃简体" panose="03000509000000000000" pitchFamily="65" charset="-122"/>
              </a:rPr>
              <a:t> x</a:t>
            </a:r>
            <a:endParaRPr lang="zh-CN" altLang="en-US" sz="2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UTM Hanzel" panose="02040603050506020204" pitchFamily="18" charset="0"/>
              <a:ea typeface="方正胖娃简体" panose="03000509000000000000" pitchFamily="65" charset="-122"/>
            </a:endParaRPr>
          </a:p>
        </p:txBody>
      </p:sp>
      <p:pic>
        <p:nvPicPr>
          <p:cNvPr id="13" name="Picture 5" descr="E:\我图PPT\00001PNG素材\儿童卡通\小汽车.png">
            <a:extLst>
              <a:ext uri="{FF2B5EF4-FFF2-40B4-BE49-F238E27FC236}">
                <a16:creationId xmlns:a16="http://schemas.microsoft.com/office/drawing/2014/main" id="{48D02DBD-39C0-4EEC-A453-075D69AA8B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4829" y="3257550"/>
            <a:ext cx="3571979" cy="2147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2F6E7F67-C174-4214-9331-770769A0CD0B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5791200" y="1885950"/>
            <a:ext cx="1912982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zh-CN" sz="2700" dirty="0" err="1">
                <a:ea typeface="方正胖娃简体" panose="03000509000000000000" pitchFamily="65" charset="-122"/>
                <a:cs typeface="Arial" panose="020B0604020202020204" pitchFamily="34" charset="0"/>
              </a:rPr>
              <a:t>xót</a:t>
            </a:r>
            <a:r>
              <a:rPr lang="en-US" altLang="zh-CN" sz="2700" dirty="0">
                <a:ea typeface="方正胖娃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lang="en-US" altLang="zh-CN" sz="2700" dirty="0" err="1">
                <a:ea typeface="方正胖娃简体" panose="03000509000000000000" pitchFamily="65" charset="-122"/>
                <a:cs typeface="Arial" panose="020B0604020202020204" pitchFamily="34" charset="0"/>
              </a:rPr>
              <a:t>xa</a:t>
            </a:r>
            <a:endParaRPr lang="zh-CN" altLang="en-US" sz="2700" dirty="0">
              <a:ea typeface="方正胖娃简体" panose="03000509000000000000" pitchFamily="65" charset="-122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EE7049F-476D-4338-B79D-2BA25B9FE401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6249127" y="2393781"/>
            <a:ext cx="1912982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zh-CN" sz="2700" dirty="0" err="1">
                <a:ea typeface="方正胖娃简体" panose="03000509000000000000" pitchFamily="65" charset="-122"/>
                <a:cs typeface="Arial" panose="020B0604020202020204" pitchFamily="34" charset="0"/>
              </a:rPr>
              <a:t>xôn</a:t>
            </a:r>
            <a:r>
              <a:rPr lang="en-US" altLang="zh-CN" sz="2700" dirty="0">
                <a:ea typeface="方正胖娃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lang="en-US" altLang="zh-CN" sz="2700" dirty="0" err="1">
                <a:ea typeface="方正胖娃简体" panose="03000509000000000000" pitchFamily="65" charset="-122"/>
                <a:cs typeface="Arial" panose="020B0604020202020204" pitchFamily="34" charset="0"/>
              </a:rPr>
              <a:t>xao</a:t>
            </a:r>
            <a:endParaRPr lang="zh-CN" altLang="en-US" sz="2700" dirty="0">
              <a:ea typeface="方正胖娃简体" panose="03000509000000000000" pitchFamily="65" charset="-122"/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7D37EF0-8E08-4C68-9B10-9FE6F9DC2ADE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6603999" y="2917261"/>
            <a:ext cx="2514600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zh-CN" sz="2700" dirty="0" err="1">
                <a:ea typeface="方正胖娃简体" panose="03000509000000000000" pitchFamily="65" charset="-122"/>
                <a:cs typeface="Arial" panose="020B0604020202020204" pitchFamily="34" charset="0"/>
              </a:rPr>
              <a:t>xúng</a:t>
            </a:r>
            <a:r>
              <a:rPr lang="en-US" altLang="zh-CN" sz="2700" dirty="0">
                <a:ea typeface="方正胖娃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lang="en-US" altLang="zh-CN" sz="2700" dirty="0" err="1">
                <a:ea typeface="方正胖娃简体" panose="03000509000000000000" pitchFamily="65" charset="-122"/>
                <a:cs typeface="Arial" panose="020B0604020202020204" pitchFamily="34" charset="0"/>
              </a:rPr>
              <a:t>xính</a:t>
            </a:r>
            <a:endParaRPr lang="zh-CN" altLang="en-US" sz="2700" dirty="0">
              <a:ea typeface="方正胖娃简体" panose="03000509000000000000" pitchFamily="65" charset="-122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64DB95D-7F84-4AF2-B7BE-D244FAD3418C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5410200" y="1337408"/>
            <a:ext cx="3066608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zh-CN" sz="2700" dirty="0" err="1">
                <a:ea typeface="方正胖娃简体" panose="03000509000000000000" pitchFamily="65" charset="-122"/>
                <a:cs typeface="Arial" panose="020B0604020202020204" pitchFamily="34" charset="0"/>
              </a:rPr>
              <a:t>xa</a:t>
            </a:r>
            <a:r>
              <a:rPr lang="en-US" altLang="zh-CN" sz="2700" dirty="0">
                <a:ea typeface="方正胖娃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lang="en-US" altLang="zh-CN" sz="2700" dirty="0" err="1">
                <a:ea typeface="方正胖娃简体" panose="03000509000000000000" pitchFamily="65" charset="-122"/>
                <a:cs typeface="Arial" panose="020B0604020202020204" pitchFamily="34" charset="0"/>
              </a:rPr>
              <a:t>xăm</a:t>
            </a:r>
            <a:r>
              <a:rPr lang="en-US" altLang="zh-CN" sz="2700" dirty="0">
                <a:ea typeface="方正胖娃简体" panose="03000509000000000000" pitchFamily="65" charset="-122"/>
                <a:cs typeface="Arial" panose="020B0604020202020204" pitchFamily="34" charset="0"/>
              </a:rPr>
              <a:t> </a:t>
            </a:r>
            <a:endParaRPr lang="zh-CN" altLang="en-US" sz="2700" dirty="0">
              <a:ea typeface="方正胖娃简体" panose="03000509000000000000" pitchFamily="65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1385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8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8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1" presetClass="entr" presetSubtype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0" grpId="0"/>
      <p:bldP spid="21" grpId="0"/>
      <p:bldP spid="22" grpId="0"/>
      <p:bldP spid="2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1363</TotalTime>
  <Words>679</Words>
  <Application>Microsoft Office PowerPoint</Application>
  <PresentationFormat>On-screen Show (16:9)</PresentationFormat>
  <Paragraphs>100</Paragraphs>
  <Slides>17</Slides>
  <Notes>15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17</vt:i4>
      </vt:variant>
    </vt:vector>
  </HeadingPairs>
  <TitlesOfParts>
    <vt:vector size="28" baseType="lpstr">
      <vt:lpstr>Times New Roman</vt:lpstr>
      <vt:lpstr>Arial</vt:lpstr>
      <vt:lpstr>Calibri</vt:lpstr>
      <vt:lpstr>#9Slide03 AllRoundGothic</vt:lpstr>
      <vt:lpstr>UVN Nguyen Du</vt:lpstr>
      <vt:lpstr>UTM Hanzel</vt:lpstr>
      <vt:lpstr>Office Theme</vt:lpstr>
      <vt:lpstr>自定义设计方案</vt:lpstr>
      <vt:lpstr>1_自定义设计方案</vt:lpstr>
      <vt:lpstr>2_自定义设计方案</vt:lpstr>
      <vt:lpstr>3_自定义设计方案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chenying0907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chenying0907</dc:title>
  <dc:creator>KTUTS</dc:creator>
  <cp:keywords>Hana</cp:keywords>
  <dc:description>chenying0907</dc:description>
  <cp:lastModifiedBy>Hồ Thị Hồng Linh</cp:lastModifiedBy>
  <cp:revision>894</cp:revision>
  <dcterms:created xsi:type="dcterms:W3CDTF">2014-02-10T10:41:00Z</dcterms:created>
  <dcterms:modified xsi:type="dcterms:W3CDTF">2021-10-12T03:19:08Z</dcterms:modified>
  <cp:category>chenying0907</cp:category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2052-10.1.0.6260</vt:lpwstr>
  </property>
</Properties>
</file>